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 id="2147483751" r:id="rId2"/>
  </p:sldMasterIdLst>
  <p:notesMasterIdLst>
    <p:notesMasterId r:id="rId27"/>
  </p:notesMasterIdLst>
  <p:sldIdLst>
    <p:sldId id="256"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Lexend" panose="020B0604020202020204" charset="0"/>
      <p:regular r:id="rId28"/>
      <p:bold r:id="rId29"/>
    </p:embeddedFont>
    <p:embeddedFont>
      <p:font typeface="Lexend ExtraLight" panose="020B0604020202020204" charset="0"/>
      <p:regular r:id="rId30"/>
      <p:bold r:id="rId31"/>
    </p:embeddedFont>
    <p:embeddedFont>
      <p:font typeface="Familjen Grotesk Medium" panose="020B0604020202020204" charset="0"/>
      <p:regular r:id="rId32"/>
      <p:bold r:id="rId33"/>
      <p:italic r:id="rId34"/>
      <p:boldItalic r:id="rId35"/>
    </p:embeddedFont>
    <p:embeddedFont>
      <p:font typeface="Spectral" panose="020B0604020202020204" charset="0"/>
      <p:regular r:id="rId36"/>
      <p:bold r:id="rId37"/>
      <p:italic r:id="rId38"/>
      <p:boldItalic r:id="rId39"/>
    </p:embeddedFont>
    <p:embeddedFont>
      <p:font typeface="Lexend SemiBold" panose="020B0604020202020204" charset="0"/>
      <p:regular r:id="rId40"/>
      <p:bold r:id="rId41"/>
    </p:embeddedFont>
    <p:embeddedFont>
      <p:font typeface="Familjen Grotesk" panose="020B0604020202020204" charset="0"/>
      <p:regular r:id="rId42"/>
      <p:bold r:id="rId43"/>
      <p:italic r:id="rId44"/>
      <p:boldItalic r:id="rId45"/>
    </p:embeddedFont>
    <p:embeddedFont>
      <p:font typeface="Lexend Light"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490"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32833fd8e2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32833fd8e2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32833fd8e2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32833fd8e2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3296a284c21_0_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3296a284c21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296a284c21_0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3296a284c21_0_9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3296a284c21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3296a284c21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3296a284c21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3296a284c21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296a284c21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296a284c21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3296a284c21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3296a284c21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3296a284c21_0_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3296a284c21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3296a284c21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3296a284c21_0_9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3296a284c21_0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3296a284c21_0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32e89409dd9_2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32e89409dd9_2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3296a284c21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3296a284c21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2e89409dd9_4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2e89409dd9_4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2a3e61d0b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2a3e61d0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32833fd8e26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32833fd8e26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32833fd8e26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32833fd8e26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32833fd8e26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32833fd8e26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28f9aa32e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328f9aa32e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32833fd8e26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32833fd8e2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2eb16d689d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eb16d689d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2a3e61d0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2a3e61d0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32a3e61d0b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32a3e61d0b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32833fd8e2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32833fd8e2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298450" algn="ctr">
              <a:spcBef>
                <a:spcPts val="0"/>
              </a:spcBef>
              <a:spcAft>
                <a:spcPts val="0"/>
              </a:spcAft>
              <a:buSzPts val="11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47" name="Google Shape;47;p1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ext + Phone mockup">
  <p:cSld name="CUSTOM_22_1">
    <p:bg>
      <p:bgPr>
        <a:solidFill>
          <a:schemeClr val="accent3"/>
        </a:solidFill>
        <a:effectLst/>
      </p:bgPr>
    </p:bg>
    <p:spTree>
      <p:nvGrpSpPr>
        <p:cNvPr id="1" name="Shape 907"/>
        <p:cNvGrpSpPr/>
        <p:nvPr/>
      </p:nvGrpSpPr>
      <p:grpSpPr>
        <a:xfrm>
          <a:off x="0" y="0"/>
          <a:ext cx="0" cy="0"/>
          <a:chOff x="0" y="0"/>
          <a:chExt cx="0" cy="0"/>
        </a:xfrm>
      </p:grpSpPr>
      <p:sp>
        <p:nvSpPr>
          <p:cNvPr id="908" name="Google Shape;908;p103"/>
          <p:cNvSpPr>
            <a:spLocks noGrp="1"/>
          </p:cNvSpPr>
          <p:nvPr>
            <p:ph type="pic" idx="2"/>
          </p:nvPr>
        </p:nvSpPr>
        <p:spPr>
          <a:xfrm>
            <a:off x="6682707" y="517125"/>
            <a:ext cx="1905900" cy="4070700"/>
          </a:xfrm>
          <a:prstGeom prst="roundRect">
            <a:avLst>
              <a:gd name="adj" fmla="val 11144"/>
            </a:avLst>
          </a:prstGeom>
          <a:noFill/>
          <a:ln>
            <a:noFill/>
          </a:ln>
        </p:spPr>
      </p:sp>
      <p:sp>
        <p:nvSpPr>
          <p:cNvPr id="909" name="Google Shape;909;p103"/>
          <p:cNvSpPr>
            <a:spLocks noGrp="1"/>
          </p:cNvSpPr>
          <p:nvPr>
            <p:ph type="pic" idx="3"/>
          </p:nvPr>
        </p:nvSpPr>
        <p:spPr>
          <a:xfrm>
            <a:off x="4143672" y="517125"/>
            <a:ext cx="1905900" cy="4070700"/>
          </a:xfrm>
          <a:prstGeom prst="roundRect">
            <a:avLst>
              <a:gd name="adj" fmla="val 11144"/>
            </a:avLst>
          </a:prstGeom>
          <a:noFill/>
          <a:ln>
            <a:noFill/>
          </a:ln>
        </p:spPr>
      </p:sp>
      <p:sp>
        <p:nvSpPr>
          <p:cNvPr id="910" name="Google Shape;910;p10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911" name="Google Shape;911;p103"/>
          <p:cNvSpPr txBox="1">
            <a:spLocks noGrp="1"/>
          </p:cNvSpPr>
          <p:nvPr>
            <p:ph type="body" idx="4"/>
          </p:nvPr>
        </p:nvSpPr>
        <p:spPr>
          <a:xfrm>
            <a:off x="689250" y="3870075"/>
            <a:ext cx="1968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1pPr>
            <a:lvl2pPr marL="914400" lvl="1"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2pPr>
            <a:lvl3pPr marL="1371600" lvl="2"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3pPr>
            <a:lvl4pPr marL="1828800" lvl="3"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4pPr>
            <a:lvl5pPr marL="2286000" lvl="4"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5pPr>
            <a:lvl6pPr marL="2743200" lvl="5"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6pPr>
            <a:lvl7pPr marL="3200400" lvl="6"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7pPr>
            <a:lvl8pPr marL="3657600" lvl="7"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8pPr>
            <a:lvl9pPr marL="4114800" lvl="8" indent="-279400">
              <a:spcBef>
                <a:spcPts val="0"/>
              </a:spcBef>
              <a:spcAft>
                <a:spcPts val="0"/>
              </a:spcAft>
              <a:buClr>
                <a:schemeClr val="lt1"/>
              </a:buClr>
              <a:buSzPts val="800"/>
              <a:buFont typeface="Lexend Light"/>
              <a:buChar char="■"/>
              <a:defRPr sz="800">
                <a:latin typeface="Lexend Light"/>
                <a:ea typeface="Lexend Light"/>
                <a:cs typeface="Lexend Light"/>
                <a:sym typeface="Lexend Light"/>
              </a:defRPr>
            </a:lvl9pPr>
          </a:lstStyle>
          <a:p>
            <a:endParaRPr/>
          </a:p>
        </p:txBody>
      </p:sp>
      <p:sp>
        <p:nvSpPr>
          <p:cNvPr id="912" name="Google Shape;912;p103"/>
          <p:cNvSpPr txBox="1">
            <a:spLocks noGrp="1"/>
          </p:cNvSpPr>
          <p:nvPr>
            <p:ph type="subTitle" idx="5"/>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2pPr>
            <a:lvl3pPr lvl="2">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3pPr>
            <a:lvl4pPr lvl="3">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4pPr>
            <a:lvl5pPr lvl="4">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5pPr>
            <a:lvl6pPr lvl="5">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6pPr>
            <a:lvl7pPr lvl="6">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7pPr>
            <a:lvl8pPr lvl="7">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8pPr>
            <a:lvl9pPr lvl="8">
              <a:spcBef>
                <a:spcPts val="0"/>
              </a:spcBef>
              <a:spcAft>
                <a:spcPts val="0"/>
              </a:spcAft>
              <a:buClr>
                <a:schemeClr val="dk1"/>
              </a:buClr>
              <a:buSzPts val="1400"/>
              <a:buFont typeface="Lexend SemiBold"/>
              <a:buNone/>
              <a:defRPr>
                <a:solidFill>
                  <a:schemeClr val="dk1"/>
                </a:solidFill>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ext + Devices mockup">
  <p:cSld name="CUSTOM_24_1">
    <p:bg>
      <p:bgPr>
        <a:solidFill>
          <a:schemeClr val="lt1"/>
        </a:solidFill>
        <a:effectLst/>
      </p:bgPr>
    </p:bg>
    <p:spTree>
      <p:nvGrpSpPr>
        <p:cNvPr id="1" name="Shape 913"/>
        <p:cNvGrpSpPr/>
        <p:nvPr/>
      </p:nvGrpSpPr>
      <p:grpSpPr>
        <a:xfrm>
          <a:off x="0" y="0"/>
          <a:ext cx="0" cy="0"/>
          <a:chOff x="0" y="0"/>
          <a:chExt cx="0" cy="0"/>
        </a:xfrm>
      </p:grpSpPr>
      <p:sp>
        <p:nvSpPr>
          <p:cNvPr id="914" name="Google Shape;914;p104"/>
          <p:cNvSpPr txBox="1">
            <a:spLocks noGrp="1"/>
          </p:cNvSpPr>
          <p:nvPr>
            <p:ph type="body" idx="1"/>
          </p:nvPr>
        </p:nvSpPr>
        <p:spPr>
          <a:xfrm>
            <a:off x="687900" y="292725"/>
            <a:ext cx="1471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915" name="Google Shape;915;p104"/>
          <p:cNvSpPr txBox="1">
            <a:spLocks noGrp="1"/>
          </p:cNvSpPr>
          <p:nvPr>
            <p:ph type="body" idx="2"/>
          </p:nvPr>
        </p:nvSpPr>
        <p:spPr>
          <a:xfrm>
            <a:off x="5484300" y="292725"/>
            <a:ext cx="2997000" cy="812100"/>
          </a:xfrm>
          <a:prstGeom prst="rect">
            <a:avLst/>
          </a:prstGeom>
        </p:spPr>
        <p:txBody>
          <a:bodyPr spcFirstLastPara="1" wrap="square" lIns="91425" tIns="91425" rIns="91425" bIns="91425" anchor="t" anchorCtr="0">
            <a:spAutoFit/>
          </a:bodyPr>
          <a:lstStyle>
            <a:lvl1pPr marL="457200" lvl="0"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1pPr>
            <a:lvl2pPr marL="914400" lvl="1"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2pPr>
            <a:lvl3pPr marL="1371600" lvl="2"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3pPr>
            <a:lvl4pPr marL="1828800" lvl="3"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4pPr>
            <a:lvl5pPr marL="2286000" lvl="4"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5pPr>
            <a:lvl6pPr marL="2743200" lvl="5"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6pPr>
            <a:lvl7pPr marL="3200400" lvl="6"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7pPr>
            <a:lvl8pPr marL="3657600" lvl="7"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8pPr>
            <a:lvl9pPr marL="4114800" lvl="8" indent="-279400">
              <a:spcBef>
                <a:spcPts val="0"/>
              </a:spcBef>
              <a:spcAft>
                <a:spcPts val="0"/>
              </a:spcAft>
              <a:buClr>
                <a:schemeClr val="dk2"/>
              </a:buClr>
              <a:buSzPts val="800"/>
              <a:buFont typeface="Lexend Light"/>
              <a:buChar char="■"/>
              <a:defRPr sz="800">
                <a:solidFill>
                  <a:schemeClr val="dk2"/>
                </a:solidFill>
                <a:latin typeface="Lexend Light"/>
                <a:ea typeface="Lexend Light"/>
                <a:cs typeface="Lexend Light"/>
                <a:sym typeface="Lexend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48"/>
        <p:cNvGrpSpPr/>
        <p:nvPr/>
      </p:nvGrpSpPr>
      <p:grpSpPr>
        <a:xfrm>
          <a:off x="0" y="0"/>
          <a:ext cx="0" cy="0"/>
          <a:chOff x="0" y="0"/>
          <a:chExt cx="0" cy="0"/>
        </a:xfrm>
      </p:grpSpPr>
      <p:sp>
        <p:nvSpPr>
          <p:cNvPr id="49" name="Google Shape;49;p12"/>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0" name="Google Shape;50;p12"/>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51" name="Google Shape;51;p12"/>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2" name="Google Shape;52;p12"/>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3" name="Google Shape;53;p12"/>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4" name="Google Shape;54;p12"/>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5" name="Google Shape;55;p12"/>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56" name="Google Shape;56;p12"/>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9" name="Google Shape;59;p13"/>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0" name="Google Shape;60;p13"/>
          <p:cNvSpPr>
            <a:spLocks noGrp="1"/>
          </p:cNvSpPr>
          <p:nvPr>
            <p:ph type="pic" idx="2"/>
          </p:nvPr>
        </p:nvSpPr>
        <p:spPr>
          <a:xfrm>
            <a:off x="4992024" y="1152775"/>
            <a:ext cx="3840300" cy="3416400"/>
          </a:xfrm>
          <a:prstGeom prst="rect">
            <a:avLst/>
          </a:prstGeom>
          <a:noFill/>
          <a:ln>
            <a:noFill/>
          </a:ln>
        </p:spPr>
      </p:sp>
      <p:sp>
        <p:nvSpPr>
          <p:cNvPr id="61" name="Google Shape;61;p1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big ideas">
  <p:cSld name="CUSTOM_1_3">
    <p:spTree>
      <p:nvGrpSpPr>
        <p:cNvPr id="1" name="Shape 62"/>
        <p:cNvGrpSpPr/>
        <p:nvPr/>
      </p:nvGrpSpPr>
      <p:grpSpPr>
        <a:xfrm>
          <a:off x="0" y="0"/>
          <a:ext cx="0" cy="0"/>
          <a:chOff x="0" y="0"/>
          <a:chExt cx="0" cy="0"/>
        </a:xfrm>
      </p:grpSpPr>
      <p:sp>
        <p:nvSpPr>
          <p:cNvPr id="63" name="Google Shape;63;p1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64" name="Google Shape;64;p14"/>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 name="Google Shape;65;p14"/>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6" name="Google Shape;66;p14"/>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7" name="Google Shape;67;p14"/>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8" name="Google Shape;68;p14"/>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9"/>
        <p:cNvGrpSpPr/>
        <p:nvPr/>
      </p:nvGrpSpPr>
      <p:grpSpPr>
        <a:xfrm>
          <a:off x="0" y="0"/>
          <a:ext cx="0" cy="0"/>
          <a:chOff x="0" y="0"/>
          <a:chExt cx="0" cy="0"/>
        </a:xfrm>
      </p:grpSpPr>
      <p:sp>
        <p:nvSpPr>
          <p:cNvPr id="70" name="Google Shape;70;p1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5"/>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2" name="Google Shape;72;p15"/>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3" name="Google Shape;73;p15"/>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4" name="Google Shape;74;p1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15"/>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6" name="Google Shape;76;p15"/>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77" name="Google Shape;77;p15"/>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78"/>
        <p:cNvGrpSpPr/>
        <p:nvPr/>
      </p:nvGrpSpPr>
      <p:grpSpPr>
        <a:xfrm>
          <a:off x="0" y="0"/>
          <a:ext cx="0" cy="0"/>
          <a:chOff x="0" y="0"/>
          <a:chExt cx="0" cy="0"/>
        </a:xfrm>
      </p:grpSpPr>
      <p:sp>
        <p:nvSpPr>
          <p:cNvPr id="79" name="Google Shape;79;p1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80" name="Google Shape;80;p16"/>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1" name="Google Shape;81;p16"/>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2" name="Google Shape;82;p16"/>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3" name="Google Shape;83;p16"/>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84" name="Google Shape;84;p16"/>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5" name="Google Shape;85;p16"/>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6" name="Google Shape;86;p16"/>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7" name="Google Shape;87;p16"/>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88" name="Google Shape;88;p16"/>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91" name="Google Shape;91;p1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2" name="Google Shape;92;p17"/>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93"/>
        <p:cNvGrpSpPr/>
        <p:nvPr/>
      </p:nvGrpSpPr>
      <p:grpSpPr>
        <a:xfrm>
          <a:off x="0" y="0"/>
          <a:ext cx="0" cy="0"/>
          <a:chOff x="0" y="0"/>
          <a:chExt cx="0" cy="0"/>
        </a:xfrm>
      </p:grpSpPr>
      <p:sp>
        <p:nvSpPr>
          <p:cNvPr id="94" name="Google Shape;94;p18"/>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5" name="Google Shape;95;p18"/>
          <p:cNvSpPr>
            <a:spLocks noGrp="1"/>
          </p:cNvSpPr>
          <p:nvPr>
            <p:ph type="pic" idx="2"/>
          </p:nvPr>
        </p:nvSpPr>
        <p:spPr>
          <a:xfrm>
            <a:off x="4804825" y="1133300"/>
            <a:ext cx="4027500" cy="2392800"/>
          </a:xfrm>
          <a:prstGeom prst="rect">
            <a:avLst/>
          </a:prstGeom>
          <a:noFill/>
          <a:ln>
            <a:noFill/>
          </a:ln>
        </p:spPr>
      </p:sp>
      <p:sp>
        <p:nvSpPr>
          <p:cNvPr id="96" name="Google Shape;96;p18"/>
          <p:cNvSpPr>
            <a:spLocks noGrp="1"/>
          </p:cNvSpPr>
          <p:nvPr>
            <p:ph type="pic" idx="3"/>
          </p:nvPr>
        </p:nvSpPr>
        <p:spPr>
          <a:xfrm>
            <a:off x="311725" y="1133300"/>
            <a:ext cx="4027500" cy="2392800"/>
          </a:xfrm>
          <a:prstGeom prst="rect">
            <a:avLst/>
          </a:prstGeom>
          <a:noFill/>
          <a:ln>
            <a:noFill/>
          </a:ln>
        </p:spPr>
      </p:sp>
      <p:sp>
        <p:nvSpPr>
          <p:cNvPr id="97" name="Google Shape;97;p18"/>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98" name="Google Shape;98;p1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99" name="Google Shape;9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00" name="Google Shape;100;p18"/>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01" name="Google Shape;101;p18"/>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102"/>
        <p:cNvGrpSpPr/>
        <p:nvPr/>
      </p:nvGrpSpPr>
      <p:grpSpPr>
        <a:xfrm>
          <a:off x="0" y="0"/>
          <a:ext cx="0" cy="0"/>
          <a:chOff x="0" y="0"/>
          <a:chExt cx="0" cy="0"/>
        </a:xfrm>
      </p:grpSpPr>
      <p:sp>
        <p:nvSpPr>
          <p:cNvPr id="103" name="Google Shape;103;p19"/>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4" name="Google Shape;104;p19"/>
          <p:cNvSpPr>
            <a:spLocks noGrp="1"/>
          </p:cNvSpPr>
          <p:nvPr>
            <p:ph type="pic" idx="2"/>
          </p:nvPr>
        </p:nvSpPr>
        <p:spPr>
          <a:xfrm>
            <a:off x="6205225" y="1128325"/>
            <a:ext cx="2627100" cy="2273100"/>
          </a:xfrm>
          <a:prstGeom prst="rect">
            <a:avLst/>
          </a:prstGeom>
          <a:noFill/>
          <a:ln>
            <a:noFill/>
          </a:ln>
        </p:spPr>
      </p:sp>
      <p:sp>
        <p:nvSpPr>
          <p:cNvPr id="105" name="Google Shape;105;p19"/>
          <p:cNvSpPr>
            <a:spLocks noGrp="1"/>
          </p:cNvSpPr>
          <p:nvPr>
            <p:ph type="pic" idx="3"/>
          </p:nvPr>
        </p:nvSpPr>
        <p:spPr>
          <a:xfrm>
            <a:off x="311725" y="1128325"/>
            <a:ext cx="2627100" cy="2273100"/>
          </a:xfrm>
          <a:prstGeom prst="rect">
            <a:avLst/>
          </a:prstGeom>
          <a:noFill/>
          <a:ln>
            <a:noFill/>
          </a:ln>
        </p:spPr>
      </p:sp>
      <p:sp>
        <p:nvSpPr>
          <p:cNvPr id="106" name="Google Shape;106;p19"/>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7" name="Google Shape;107;p19"/>
          <p:cNvSpPr>
            <a:spLocks noGrp="1"/>
          </p:cNvSpPr>
          <p:nvPr>
            <p:ph type="pic" idx="5"/>
          </p:nvPr>
        </p:nvSpPr>
        <p:spPr>
          <a:xfrm>
            <a:off x="3255250" y="1128325"/>
            <a:ext cx="2627100" cy="2273100"/>
          </a:xfrm>
          <a:prstGeom prst="rect">
            <a:avLst/>
          </a:prstGeom>
          <a:noFill/>
          <a:ln>
            <a:noFill/>
          </a:ln>
        </p:spPr>
      </p:sp>
      <p:sp>
        <p:nvSpPr>
          <p:cNvPr id="108" name="Google Shape;108;p19"/>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09" name="Google Shape;109;p1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11" name="Google Shape;111;p19"/>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2" name="Google Shape;112;p19"/>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13" name="Google Shape;113;p19"/>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114"/>
        <p:cNvGrpSpPr/>
        <p:nvPr/>
      </p:nvGrpSpPr>
      <p:grpSpPr>
        <a:xfrm>
          <a:off x="0" y="0"/>
          <a:ext cx="0" cy="0"/>
          <a:chOff x="0" y="0"/>
          <a:chExt cx="0" cy="0"/>
        </a:xfrm>
      </p:grpSpPr>
      <p:sp>
        <p:nvSpPr>
          <p:cNvPr id="115" name="Google Shape;115;p20"/>
          <p:cNvSpPr>
            <a:spLocks noGrp="1"/>
          </p:cNvSpPr>
          <p:nvPr>
            <p:ph type="pic" idx="2"/>
          </p:nvPr>
        </p:nvSpPr>
        <p:spPr>
          <a:xfrm>
            <a:off x="311700" y="445025"/>
            <a:ext cx="8520600" cy="4218300"/>
          </a:xfrm>
          <a:prstGeom prst="rect">
            <a:avLst/>
          </a:prstGeom>
          <a:noFill/>
          <a:ln>
            <a:noFill/>
          </a:ln>
        </p:spPr>
      </p:sp>
      <p:sp>
        <p:nvSpPr>
          <p:cNvPr id="116" name="Google Shape;116;p2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117"/>
        <p:cNvGrpSpPr/>
        <p:nvPr/>
      </p:nvGrpSpPr>
      <p:grpSpPr>
        <a:xfrm>
          <a:off x="0" y="0"/>
          <a:ext cx="0" cy="0"/>
          <a:chOff x="0" y="0"/>
          <a:chExt cx="0" cy="0"/>
        </a:xfrm>
      </p:grpSpPr>
      <p:sp>
        <p:nvSpPr>
          <p:cNvPr id="118" name="Google Shape;118;p21"/>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19" name="Google Shape;119;p21"/>
          <p:cNvSpPr>
            <a:spLocks noGrp="1"/>
          </p:cNvSpPr>
          <p:nvPr>
            <p:ph type="pic" idx="2"/>
          </p:nvPr>
        </p:nvSpPr>
        <p:spPr>
          <a:xfrm>
            <a:off x="3389600" y="118913"/>
            <a:ext cx="1643700" cy="1535100"/>
          </a:xfrm>
          <a:prstGeom prst="rect">
            <a:avLst/>
          </a:prstGeom>
          <a:noFill/>
          <a:ln>
            <a:noFill/>
          </a:ln>
        </p:spPr>
      </p:sp>
      <p:sp>
        <p:nvSpPr>
          <p:cNvPr id="120" name="Google Shape;120;p21"/>
          <p:cNvSpPr>
            <a:spLocks noGrp="1"/>
          </p:cNvSpPr>
          <p:nvPr>
            <p:ph type="pic" idx="3"/>
          </p:nvPr>
        </p:nvSpPr>
        <p:spPr>
          <a:xfrm>
            <a:off x="5195935" y="118913"/>
            <a:ext cx="1643700" cy="1535100"/>
          </a:xfrm>
          <a:prstGeom prst="rect">
            <a:avLst/>
          </a:prstGeom>
          <a:noFill/>
          <a:ln>
            <a:noFill/>
          </a:ln>
        </p:spPr>
      </p:sp>
      <p:sp>
        <p:nvSpPr>
          <p:cNvPr id="121" name="Google Shape;121;p21"/>
          <p:cNvSpPr>
            <a:spLocks noGrp="1"/>
          </p:cNvSpPr>
          <p:nvPr>
            <p:ph type="pic" idx="4"/>
          </p:nvPr>
        </p:nvSpPr>
        <p:spPr>
          <a:xfrm>
            <a:off x="7002270" y="118913"/>
            <a:ext cx="1643700" cy="1535100"/>
          </a:xfrm>
          <a:prstGeom prst="rect">
            <a:avLst/>
          </a:prstGeom>
          <a:noFill/>
          <a:ln>
            <a:noFill/>
          </a:ln>
        </p:spPr>
      </p:sp>
      <p:sp>
        <p:nvSpPr>
          <p:cNvPr id="122" name="Google Shape;122;p21"/>
          <p:cNvSpPr>
            <a:spLocks noGrp="1"/>
          </p:cNvSpPr>
          <p:nvPr>
            <p:ph type="pic" idx="5"/>
          </p:nvPr>
        </p:nvSpPr>
        <p:spPr>
          <a:xfrm>
            <a:off x="3389588" y="1804212"/>
            <a:ext cx="1643700" cy="1535100"/>
          </a:xfrm>
          <a:prstGeom prst="rect">
            <a:avLst/>
          </a:prstGeom>
          <a:noFill/>
          <a:ln>
            <a:noFill/>
          </a:ln>
        </p:spPr>
      </p:sp>
      <p:sp>
        <p:nvSpPr>
          <p:cNvPr id="123" name="Google Shape;123;p21"/>
          <p:cNvSpPr>
            <a:spLocks noGrp="1"/>
          </p:cNvSpPr>
          <p:nvPr>
            <p:ph type="pic" idx="6"/>
          </p:nvPr>
        </p:nvSpPr>
        <p:spPr>
          <a:xfrm>
            <a:off x="5195922" y="1804212"/>
            <a:ext cx="1643700" cy="1535100"/>
          </a:xfrm>
          <a:prstGeom prst="rect">
            <a:avLst/>
          </a:prstGeom>
          <a:noFill/>
          <a:ln>
            <a:noFill/>
          </a:ln>
        </p:spPr>
      </p:sp>
      <p:sp>
        <p:nvSpPr>
          <p:cNvPr id="124" name="Google Shape;124;p21"/>
          <p:cNvSpPr>
            <a:spLocks noGrp="1"/>
          </p:cNvSpPr>
          <p:nvPr>
            <p:ph type="pic" idx="7"/>
          </p:nvPr>
        </p:nvSpPr>
        <p:spPr>
          <a:xfrm>
            <a:off x="7002257" y="1804212"/>
            <a:ext cx="1643700" cy="1535100"/>
          </a:xfrm>
          <a:prstGeom prst="rect">
            <a:avLst/>
          </a:prstGeom>
          <a:noFill/>
          <a:ln>
            <a:noFill/>
          </a:ln>
        </p:spPr>
      </p:sp>
      <p:sp>
        <p:nvSpPr>
          <p:cNvPr id="125" name="Google Shape;125;p21"/>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26" name="Google Shape;126;p21"/>
          <p:cNvSpPr>
            <a:spLocks noGrp="1"/>
          </p:cNvSpPr>
          <p:nvPr>
            <p:ph type="pic" idx="8"/>
          </p:nvPr>
        </p:nvSpPr>
        <p:spPr>
          <a:xfrm>
            <a:off x="3389588" y="3489487"/>
            <a:ext cx="1643700" cy="1535100"/>
          </a:xfrm>
          <a:prstGeom prst="rect">
            <a:avLst/>
          </a:prstGeom>
          <a:noFill/>
          <a:ln>
            <a:noFill/>
          </a:ln>
        </p:spPr>
      </p:sp>
      <p:sp>
        <p:nvSpPr>
          <p:cNvPr id="127" name="Google Shape;127;p21"/>
          <p:cNvSpPr>
            <a:spLocks noGrp="1"/>
          </p:cNvSpPr>
          <p:nvPr>
            <p:ph type="pic" idx="9"/>
          </p:nvPr>
        </p:nvSpPr>
        <p:spPr>
          <a:xfrm>
            <a:off x="5195922" y="3489487"/>
            <a:ext cx="1643700" cy="1535100"/>
          </a:xfrm>
          <a:prstGeom prst="rect">
            <a:avLst/>
          </a:prstGeom>
          <a:noFill/>
          <a:ln>
            <a:noFill/>
          </a:ln>
        </p:spPr>
      </p:sp>
      <p:sp>
        <p:nvSpPr>
          <p:cNvPr id="128" name="Google Shape;128;p21"/>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ver" type="blank">
  <p:cSld name="BLANK">
    <p:bg>
      <p:bgPr>
        <a:solidFill>
          <a:schemeClr val="lt2"/>
        </a:solidFill>
        <a:effectLst/>
      </p:bgPr>
    </p:bg>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7200"/>
              <a:buNone/>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31" name="Google Shape;131;p2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32" name="Google Shape;132;p22"/>
          <p:cNvSpPr>
            <a:spLocks noGrp="1"/>
          </p:cNvSpPr>
          <p:nvPr>
            <p:ph type="pic" idx="2"/>
          </p:nvPr>
        </p:nvSpPr>
        <p:spPr>
          <a:xfrm>
            <a:off x="-25" y="2917350"/>
            <a:ext cx="2504400" cy="1668300"/>
          </a:xfrm>
          <a:prstGeom prst="rect">
            <a:avLst/>
          </a:prstGeom>
          <a:noFill/>
          <a:ln>
            <a:noFill/>
          </a:ln>
        </p:spPr>
      </p:sp>
      <p:sp>
        <p:nvSpPr>
          <p:cNvPr id="133" name="Google Shape;133;p22"/>
          <p:cNvSpPr>
            <a:spLocks noGrp="1"/>
          </p:cNvSpPr>
          <p:nvPr>
            <p:ph type="pic" idx="3"/>
          </p:nvPr>
        </p:nvSpPr>
        <p:spPr>
          <a:xfrm>
            <a:off x="6057900" y="636250"/>
            <a:ext cx="3086100" cy="2469600"/>
          </a:xfrm>
          <a:prstGeom prst="rect">
            <a:avLst/>
          </a:prstGeom>
          <a:noFill/>
          <a:ln>
            <a:noFill/>
          </a:ln>
        </p:spPr>
      </p:sp>
      <p:sp>
        <p:nvSpPr>
          <p:cNvPr id="134" name="Google Shape;134;p22"/>
          <p:cNvSpPr>
            <a:spLocks noGrp="1"/>
          </p:cNvSpPr>
          <p:nvPr>
            <p:ph type="pic" idx="4"/>
          </p:nvPr>
        </p:nvSpPr>
        <p:spPr>
          <a:xfrm>
            <a:off x="6057900" y="3998050"/>
            <a:ext cx="1145400" cy="1145400"/>
          </a:xfrm>
          <a:prstGeom prst="rect">
            <a:avLst/>
          </a:prstGeom>
          <a:noFill/>
          <a:ln>
            <a:noFill/>
          </a:ln>
        </p:spPr>
      </p:sp>
      <p:sp>
        <p:nvSpPr>
          <p:cNvPr id="135" name="Google Shape;135;p22"/>
          <p:cNvSpPr txBox="1">
            <a:spLocks noGrp="1"/>
          </p:cNvSpPr>
          <p:nvPr>
            <p:ph type="title" idx="5"/>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Clr>
                <a:schemeClr val="accent2"/>
              </a:buClr>
              <a:buSzPts val="7200"/>
              <a:buNone/>
              <a:defRPr b="1">
                <a:solidFill>
                  <a:schemeClr val="accent2"/>
                </a:solidFill>
              </a:defRPr>
            </a:lvl1pPr>
            <a:lvl2pPr lvl="1">
              <a:spcBef>
                <a:spcPts val="0"/>
              </a:spcBef>
              <a:spcAft>
                <a:spcPts val="0"/>
              </a:spcAft>
              <a:buClr>
                <a:schemeClr val="accent2"/>
              </a:buClr>
              <a:buSzPts val="7200"/>
              <a:buNone/>
              <a:defRPr>
                <a:solidFill>
                  <a:schemeClr val="accent2"/>
                </a:solidFill>
              </a:defRPr>
            </a:lvl2pPr>
            <a:lvl3pPr lvl="2">
              <a:spcBef>
                <a:spcPts val="0"/>
              </a:spcBef>
              <a:spcAft>
                <a:spcPts val="0"/>
              </a:spcAft>
              <a:buClr>
                <a:schemeClr val="accent2"/>
              </a:buClr>
              <a:buSzPts val="7200"/>
              <a:buNone/>
              <a:defRPr>
                <a:solidFill>
                  <a:schemeClr val="accent2"/>
                </a:solidFill>
              </a:defRPr>
            </a:lvl3pPr>
            <a:lvl4pPr lvl="3">
              <a:spcBef>
                <a:spcPts val="0"/>
              </a:spcBef>
              <a:spcAft>
                <a:spcPts val="0"/>
              </a:spcAft>
              <a:buClr>
                <a:schemeClr val="accent2"/>
              </a:buClr>
              <a:buSzPts val="7200"/>
              <a:buNone/>
              <a:defRPr>
                <a:solidFill>
                  <a:schemeClr val="accent2"/>
                </a:solidFill>
              </a:defRPr>
            </a:lvl4pPr>
            <a:lvl5pPr lvl="4">
              <a:spcBef>
                <a:spcPts val="0"/>
              </a:spcBef>
              <a:spcAft>
                <a:spcPts val="0"/>
              </a:spcAft>
              <a:buClr>
                <a:schemeClr val="accent2"/>
              </a:buClr>
              <a:buSzPts val="7200"/>
              <a:buNone/>
              <a:defRPr>
                <a:solidFill>
                  <a:schemeClr val="accent2"/>
                </a:solidFill>
              </a:defRPr>
            </a:lvl5pPr>
            <a:lvl6pPr lvl="5">
              <a:spcBef>
                <a:spcPts val="0"/>
              </a:spcBef>
              <a:spcAft>
                <a:spcPts val="0"/>
              </a:spcAft>
              <a:buClr>
                <a:schemeClr val="accent2"/>
              </a:buClr>
              <a:buSzPts val="7200"/>
              <a:buNone/>
              <a:defRPr>
                <a:solidFill>
                  <a:schemeClr val="accent2"/>
                </a:solidFill>
              </a:defRPr>
            </a:lvl6pPr>
            <a:lvl7pPr lvl="6">
              <a:spcBef>
                <a:spcPts val="0"/>
              </a:spcBef>
              <a:spcAft>
                <a:spcPts val="0"/>
              </a:spcAft>
              <a:buClr>
                <a:schemeClr val="accent2"/>
              </a:buClr>
              <a:buSzPts val="7200"/>
              <a:buNone/>
              <a:defRPr>
                <a:solidFill>
                  <a:schemeClr val="accent2"/>
                </a:solidFill>
              </a:defRPr>
            </a:lvl7pPr>
            <a:lvl8pPr lvl="7">
              <a:spcBef>
                <a:spcPts val="0"/>
              </a:spcBef>
              <a:spcAft>
                <a:spcPts val="0"/>
              </a:spcAft>
              <a:buClr>
                <a:schemeClr val="accent2"/>
              </a:buClr>
              <a:buSzPts val="7200"/>
              <a:buNone/>
              <a:defRPr>
                <a:solidFill>
                  <a:schemeClr val="accent2"/>
                </a:solidFill>
              </a:defRPr>
            </a:lvl8pPr>
            <a:lvl9pPr lvl="8">
              <a:spcBef>
                <a:spcPts val="0"/>
              </a:spcBef>
              <a:spcAft>
                <a:spcPts val="0"/>
              </a:spcAft>
              <a:buClr>
                <a:schemeClr val="accent2"/>
              </a:buClr>
              <a:buSzPts val="7200"/>
              <a:buNone/>
              <a:defRPr>
                <a:solidFill>
                  <a:schemeClr val="accent2"/>
                </a:solidFill>
              </a:defRPr>
            </a:lvl9pPr>
          </a:lstStyle>
          <a:p>
            <a:endParaRPr/>
          </a:p>
        </p:txBody>
      </p:sp>
      <p:sp>
        <p:nvSpPr>
          <p:cNvPr id="136" name="Google Shape;136;p2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37" name="Google Shape;137;p22"/>
          <p:cNvSpPr txBox="1">
            <a:spLocks noGrp="1"/>
          </p:cNvSpPr>
          <p:nvPr>
            <p:ph type="subTitle" idx="6"/>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ur Mission">
  <p:cSld name="CUSTOM">
    <p:bg>
      <p:bgPr>
        <a:solidFill>
          <a:schemeClr val="lt2"/>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1746472" y="1569600"/>
            <a:ext cx="42870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40" name="Google Shape;140;p23"/>
          <p:cNvSpPr txBox="1">
            <a:spLocks noGrp="1"/>
          </p:cNvSpPr>
          <p:nvPr>
            <p:ph type="subTitle" idx="2"/>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1" name="Google Shape;141;p23"/>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42" name="Google Shape;142;p2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43" name="Google Shape;143;p23"/>
          <p:cNvSpPr>
            <a:spLocks noGrp="1"/>
          </p:cNvSpPr>
          <p:nvPr>
            <p:ph type="pic" idx="4"/>
          </p:nvPr>
        </p:nvSpPr>
        <p:spPr>
          <a:xfrm>
            <a:off x="-25" y="2896025"/>
            <a:ext cx="1470600" cy="2247600"/>
          </a:xfrm>
          <a:prstGeom prst="rect">
            <a:avLst/>
          </a:prstGeom>
          <a:noFill/>
          <a:ln>
            <a:noFill/>
          </a:ln>
        </p:spPr>
      </p:sp>
      <p:sp>
        <p:nvSpPr>
          <p:cNvPr id="144" name="Google Shape;144;p23"/>
          <p:cNvSpPr>
            <a:spLocks noGrp="1"/>
          </p:cNvSpPr>
          <p:nvPr>
            <p:ph type="pic" idx="5"/>
          </p:nvPr>
        </p:nvSpPr>
        <p:spPr>
          <a:xfrm>
            <a:off x="7037800" y="712950"/>
            <a:ext cx="2106300" cy="2710500"/>
          </a:xfrm>
          <a:prstGeom prst="rect">
            <a:avLst/>
          </a:prstGeom>
          <a:noFill/>
          <a:ln>
            <a:noFill/>
          </a:ln>
        </p:spPr>
      </p:sp>
      <p:sp>
        <p:nvSpPr>
          <p:cNvPr id="145" name="Google Shape;145;p23"/>
          <p:cNvSpPr>
            <a:spLocks noGrp="1"/>
          </p:cNvSpPr>
          <p:nvPr>
            <p:ph type="pic" idx="6"/>
          </p:nvPr>
        </p:nvSpPr>
        <p:spPr>
          <a:xfrm>
            <a:off x="5323300" y="3423300"/>
            <a:ext cx="1714500" cy="1714500"/>
          </a:xfrm>
          <a:prstGeom prst="rect">
            <a:avLst/>
          </a:prstGeom>
          <a:noFill/>
          <a:ln>
            <a:noFill/>
          </a:ln>
        </p:spPr>
      </p:sp>
      <p:sp>
        <p:nvSpPr>
          <p:cNvPr id="146" name="Google Shape;146;p23"/>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agenda">
  <p:cSld name="TITLE_1">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49" name="Google Shape;149;p24"/>
          <p:cNvSpPr txBox="1">
            <a:spLocks noGrp="1"/>
          </p:cNvSpPr>
          <p:nvPr>
            <p:ph type="title" idx="2"/>
          </p:nvPr>
        </p:nvSpPr>
        <p:spPr>
          <a:xfrm>
            <a:off x="1610975" y="1315350"/>
            <a:ext cx="6482700" cy="382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3600"/>
              <a:buNone/>
              <a:defRPr sz="3600"/>
            </a:lvl1pPr>
            <a:lvl2pPr lvl="1">
              <a:lnSpc>
                <a:spcPct val="100000"/>
              </a:lnSpc>
              <a:spcBef>
                <a:spcPts val="0"/>
              </a:spcBef>
              <a:spcAft>
                <a:spcPts val="0"/>
              </a:spcAft>
              <a:buSzPts val="3600"/>
              <a:buNone/>
              <a:defRPr sz="3600"/>
            </a:lvl2pPr>
            <a:lvl3pPr lvl="2">
              <a:lnSpc>
                <a:spcPct val="100000"/>
              </a:lnSpc>
              <a:spcBef>
                <a:spcPts val="0"/>
              </a:spcBef>
              <a:spcAft>
                <a:spcPts val="0"/>
              </a:spcAft>
              <a:buSzPts val="3600"/>
              <a:buNone/>
              <a:defRPr sz="3600"/>
            </a:lvl3pPr>
            <a:lvl4pPr lvl="3">
              <a:lnSpc>
                <a:spcPct val="100000"/>
              </a:lnSpc>
              <a:spcBef>
                <a:spcPts val="0"/>
              </a:spcBef>
              <a:spcAft>
                <a:spcPts val="0"/>
              </a:spcAft>
              <a:buSzPts val="3600"/>
              <a:buNone/>
              <a:defRPr sz="3600"/>
            </a:lvl4pPr>
            <a:lvl5pPr lvl="4">
              <a:lnSpc>
                <a:spcPct val="100000"/>
              </a:lnSpc>
              <a:spcBef>
                <a:spcPts val="0"/>
              </a:spcBef>
              <a:spcAft>
                <a:spcPts val="0"/>
              </a:spcAft>
              <a:buSzPts val="3600"/>
              <a:buNone/>
              <a:defRPr sz="3600"/>
            </a:lvl5pPr>
            <a:lvl6pPr lvl="5">
              <a:lnSpc>
                <a:spcPct val="100000"/>
              </a:lnSpc>
              <a:spcBef>
                <a:spcPts val="0"/>
              </a:spcBef>
              <a:spcAft>
                <a:spcPts val="0"/>
              </a:spcAft>
              <a:buSzPts val="3600"/>
              <a:buNone/>
              <a:defRPr sz="3600"/>
            </a:lvl6pPr>
            <a:lvl7pPr lvl="6">
              <a:lnSpc>
                <a:spcPct val="100000"/>
              </a:lnSpc>
              <a:spcBef>
                <a:spcPts val="0"/>
              </a:spcBef>
              <a:spcAft>
                <a:spcPts val="0"/>
              </a:spcAft>
              <a:buSzPts val="3600"/>
              <a:buNone/>
              <a:defRPr sz="3600"/>
            </a:lvl7pPr>
            <a:lvl8pPr lvl="7">
              <a:lnSpc>
                <a:spcPct val="100000"/>
              </a:lnSpc>
              <a:spcBef>
                <a:spcPts val="0"/>
              </a:spcBef>
              <a:spcAft>
                <a:spcPts val="0"/>
              </a:spcAft>
              <a:buSzPts val="3600"/>
              <a:buNone/>
              <a:defRPr sz="3600"/>
            </a:lvl8pPr>
            <a:lvl9pPr lvl="8">
              <a:lnSpc>
                <a:spcPct val="100000"/>
              </a:lnSpc>
              <a:spcBef>
                <a:spcPts val="0"/>
              </a:spcBef>
              <a:spcAft>
                <a:spcPts val="0"/>
              </a:spcAft>
              <a:buSzPts val="3600"/>
              <a:buNone/>
              <a:defRPr sz="3600"/>
            </a:lvl9pPr>
          </a:lstStyle>
          <a:p>
            <a:endParaRPr/>
          </a:p>
        </p:txBody>
      </p:sp>
      <p:sp>
        <p:nvSpPr>
          <p:cNvPr id="150" name="Google Shape;150;p2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1" name="Google Shape;151;p24"/>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2" name="Google Shape;152;p2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Overview">
  <p:cSld name="CUSTOM_1_1">
    <p:bg>
      <p:bgPr>
        <a:solidFill>
          <a:schemeClr val="lt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body" idx="1"/>
          </p:nvPr>
        </p:nvSpPr>
        <p:spPr>
          <a:xfrm>
            <a:off x="1746475" y="1206375"/>
            <a:ext cx="41220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155" name="Google Shape;155;p25"/>
          <p:cNvSpPr>
            <a:spLocks noGrp="1"/>
          </p:cNvSpPr>
          <p:nvPr>
            <p:ph type="pic" idx="2"/>
          </p:nvPr>
        </p:nvSpPr>
        <p:spPr>
          <a:xfrm>
            <a:off x="6438900" y="1545300"/>
            <a:ext cx="2705100" cy="3592500"/>
          </a:xfrm>
          <a:prstGeom prst="rect">
            <a:avLst/>
          </a:prstGeom>
          <a:noFill/>
          <a:ln>
            <a:noFill/>
          </a:ln>
        </p:spPr>
      </p:sp>
      <p:sp>
        <p:nvSpPr>
          <p:cNvPr id="156" name="Google Shape;156;p25"/>
          <p:cNvSpPr>
            <a:spLocks noGrp="1"/>
          </p:cNvSpPr>
          <p:nvPr>
            <p:ph type="pic" idx="3"/>
          </p:nvPr>
        </p:nvSpPr>
        <p:spPr>
          <a:xfrm>
            <a:off x="2871750" y="3721100"/>
            <a:ext cx="2899500" cy="1422300"/>
          </a:xfrm>
          <a:prstGeom prst="rect">
            <a:avLst/>
          </a:prstGeom>
          <a:noFill/>
          <a:ln>
            <a:noFill/>
          </a:ln>
        </p:spPr>
      </p:sp>
      <p:sp>
        <p:nvSpPr>
          <p:cNvPr id="157" name="Google Shape;157;p25"/>
          <p:cNvSpPr txBox="1">
            <a:spLocks noGrp="1"/>
          </p:cNvSpPr>
          <p:nvPr>
            <p:ph type="subTitle" idx="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8" name="Google Shape;158;p25"/>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59" name="Google Shape;159;p25"/>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60" name="Google Shape;160;p2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vider">
  <p:cSld name="TITLE_36">
    <p:bg>
      <p:bgPr>
        <a:solidFill>
          <a:schemeClr val="lt2"/>
        </a:solidFill>
        <a:effectLst/>
      </p:bgPr>
    </p:bg>
    <p:spTree>
      <p:nvGrpSpPr>
        <p:cNvPr id="1" name="Shape 161"/>
        <p:cNvGrpSpPr/>
        <p:nvPr/>
      </p:nvGrpSpPr>
      <p:grpSpPr>
        <a:xfrm>
          <a:off x="0" y="0"/>
          <a:ext cx="0" cy="0"/>
          <a:chOff x="0" y="0"/>
          <a:chExt cx="0" cy="0"/>
        </a:xfrm>
      </p:grpSpPr>
      <p:sp>
        <p:nvSpPr>
          <p:cNvPr id="162" name="Google Shape;162;p26"/>
          <p:cNvSpPr txBox="1">
            <a:spLocks noGrp="1"/>
          </p:cNvSpPr>
          <p:nvPr>
            <p:ph type="title"/>
          </p:nvPr>
        </p:nvSpPr>
        <p:spPr>
          <a:xfrm>
            <a:off x="1605875" y="335300"/>
            <a:ext cx="75381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7200"/>
              <a:buNone/>
              <a:defRPr>
                <a:solidFill>
                  <a:schemeClr val="accent2"/>
                </a:solidFill>
              </a:defRPr>
            </a:lvl1pPr>
            <a:lvl2pPr lvl="1">
              <a:lnSpc>
                <a:spcPct val="65000"/>
              </a:lnSpc>
              <a:spcBef>
                <a:spcPts val="0"/>
              </a:spcBef>
              <a:spcAft>
                <a:spcPts val="0"/>
              </a:spcAft>
              <a:buSzPts val="7200"/>
              <a:buNone/>
              <a:defRPr/>
            </a:lvl2pPr>
            <a:lvl3pPr lvl="2">
              <a:lnSpc>
                <a:spcPct val="65000"/>
              </a:lnSpc>
              <a:spcBef>
                <a:spcPts val="0"/>
              </a:spcBef>
              <a:spcAft>
                <a:spcPts val="0"/>
              </a:spcAft>
              <a:buSzPts val="7200"/>
              <a:buNone/>
              <a:defRPr/>
            </a:lvl3pPr>
            <a:lvl4pPr lvl="3">
              <a:lnSpc>
                <a:spcPct val="65000"/>
              </a:lnSpc>
              <a:spcBef>
                <a:spcPts val="0"/>
              </a:spcBef>
              <a:spcAft>
                <a:spcPts val="0"/>
              </a:spcAft>
              <a:buSzPts val="7200"/>
              <a:buNone/>
              <a:defRPr/>
            </a:lvl4pPr>
            <a:lvl5pPr lvl="4">
              <a:lnSpc>
                <a:spcPct val="65000"/>
              </a:lnSpc>
              <a:spcBef>
                <a:spcPts val="0"/>
              </a:spcBef>
              <a:spcAft>
                <a:spcPts val="0"/>
              </a:spcAft>
              <a:buSzPts val="7200"/>
              <a:buNone/>
              <a:defRPr/>
            </a:lvl5pPr>
            <a:lvl6pPr lvl="5">
              <a:lnSpc>
                <a:spcPct val="65000"/>
              </a:lnSpc>
              <a:spcBef>
                <a:spcPts val="0"/>
              </a:spcBef>
              <a:spcAft>
                <a:spcPts val="0"/>
              </a:spcAft>
              <a:buSzPts val="7200"/>
              <a:buNone/>
              <a:defRPr/>
            </a:lvl6pPr>
            <a:lvl7pPr lvl="6">
              <a:lnSpc>
                <a:spcPct val="65000"/>
              </a:lnSpc>
              <a:spcBef>
                <a:spcPts val="0"/>
              </a:spcBef>
              <a:spcAft>
                <a:spcPts val="0"/>
              </a:spcAft>
              <a:buSzPts val="7200"/>
              <a:buNone/>
              <a:defRPr/>
            </a:lvl7pPr>
            <a:lvl8pPr lvl="7">
              <a:lnSpc>
                <a:spcPct val="65000"/>
              </a:lnSpc>
              <a:spcBef>
                <a:spcPts val="0"/>
              </a:spcBef>
              <a:spcAft>
                <a:spcPts val="0"/>
              </a:spcAft>
              <a:buSzPts val="7200"/>
              <a:buNone/>
              <a:defRPr/>
            </a:lvl8pPr>
            <a:lvl9pPr lvl="8">
              <a:lnSpc>
                <a:spcPct val="65000"/>
              </a:lnSpc>
              <a:spcBef>
                <a:spcPts val="0"/>
              </a:spcBef>
              <a:spcAft>
                <a:spcPts val="0"/>
              </a:spcAft>
              <a:buSzPts val="7200"/>
              <a:buNone/>
              <a:defRPr/>
            </a:lvl9pPr>
          </a:lstStyle>
          <a:p>
            <a:endParaRPr/>
          </a:p>
        </p:txBody>
      </p:sp>
      <p:sp>
        <p:nvSpPr>
          <p:cNvPr id="163" name="Google Shape;163;p26"/>
          <p:cNvSpPr txBox="1">
            <a:spLocks noGrp="1"/>
          </p:cNvSpPr>
          <p:nvPr>
            <p:ph type="title" idx="2"/>
          </p:nvPr>
        </p:nvSpPr>
        <p:spPr>
          <a:xfrm>
            <a:off x="1605875" y="1087988"/>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64" name="Google Shape;164;p2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5" name="Google Shape;165;p26"/>
          <p:cNvSpPr txBox="1">
            <a:spLocks noGrp="1"/>
          </p:cNvSpPr>
          <p:nvPr>
            <p:ph type="subTitle" idx="3"/>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66" name="Google Shape;166;p2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67" name="Google Shape;167;p26"/>
          <p:cNvSpPr>
            <a:spLocks noGrp="1"/>
          </p:cNvSpPr>
          <p:nvPr>
            <p:ph type="pic" idx="4"/>
          </p:nvPr>
        </p:nvSpPr>
        <p:spPr>
          <a:xfrm>
            <a:off x="7429500" y="3429000"/>
            <a:ext cx="1714500" cy="17145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44">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usiness Overview">
  <p:cSld name="CUSTOM_5">
    <p:spTree>
      <p:nvGrpSpPr>
        <p:cNvPr id="1" name="Shape 168"/>
        <p:cNvGrpSpPr/>
        <p:nvPr/>
      </p:nvGrpSpPr>
      <p:grpSpPr>
        <a:xfrm>
          <a:off x="0" y="0"/>
          <a:ext cx="0" cy="0"/>
          <a:chOff x="0" y="0"/>
          <a:chExt cx="0" cy="0"/>
        </a:xfrm>
      </p:grpSpPr>
      <p:sp>
        <p:nvSpPr>
          <p:cNvPr id="169" name="Google Shape;169;p27"/>
          <p:cNvSpPr/>
          <p:nvPr/>
        </p:nvSpPr>
        <p:spPr>
          <a:xfrm>
            <a:off x="2286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0" name="Google Shape;170;p27"/>
          <p:cNvSpPr/>
          <p:nvPr/>
        </p:nvSpPr>
        <p:spPr>
          <a:xfrm>
            <a:off x="317055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1" name="Google Shape;171;p27"/>
          <p:cNvSpPr/>
          <p:nvPr/>
        </p:nvSpPr>
        <p:spPr>
          <a:xfrm>
            <a:off x="6112500" y="314872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2" name="Google Shape;172;p27"/>
          <p:cNvSpPr/>
          <p:nvPr/>
        </p:nvSpPr>
        <p:spPr>
          <a:xfrm>
            <a:off x="6112500" y="1226475"/>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3" name="Google Shape;173;p27"/>
          <p:cNvSpPr/>
          <p:nvPr/>
        </p:nvSpPr>
        <p:spPr>
          <a:xfrm>
            <a:off x="3170550" y="1226400"/>
            <a:ext cx="2790000" cy="1794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174" name="Google Shape;174;p2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5" name="Google Shape;175;p2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176" name="Google Shape;176;p27"/>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177" name="Google Shape;177;p2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178" name="Google Shape;178;p27"/>
          <p:cNvSpPr/>
          <p:nvPr/>
        </p:nvSpPr>
        <p:spPr>
          <a:xfrm>
            <a:off x="228600" y="1226475"/>
            <a:ext cx="2790000" cy="1794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179" name="Google Shape;179;p27"/>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3600"/>
              <a:buNone/>
              <a:defRPr/>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180" name="Google Shape;180;p27"/>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1" name="Google Shape;181;p27"/>
          <p:cNvSpPr txBox="1">
            <a:spLocks noGrp="1"/>
          </p:cNvSpPr>
          <p:nvPr>
            <p:ph type="body" idx="5"/>
          </p:nvPr>
        </p:nvSpPr>
        <p:spPr>
          <a:xfrm>
            <a:off x="32127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2" name="Google Shape;182;p27"/>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3" name="Google Shape;183;p27"/>
          <p:cNvSpPr txBox="1">
            <a:spLocks noGrp="1"/>
          </p:cNvSpPr>
          <p:nvPr>
            <p:ph type="body" idx="7"/>
          </p:nvPr>
        </p:nvSpPr>
        <p:spPr>
          <a:xfrm>
            <a:off x="3262800"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4" name="Google Shape;184;p27"/>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5" name="Google Shape;185;p27"/>
          <p:cNvSpPr txBox="1">
            <a:spLocks noGrp="1"/>
          </p:cNvSpPr>
          <p:nvPr>
            <p:ph type="body" idx="9"/>
          </p:nvPr>
        </p:nvSpPr>
        <p:spPr>
          <a:xfrm>
            <a:off x="6204325" y="377512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6" name="Google Shape;186;p27"/>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7" name="Google Shape;187;p27"/>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88" name="Google Shape;188;p27"/>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1800"/>
              <a:buNone/>
              <a:defRPr sz="1800" b="1"/>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a:endParaRPr/>
          </a:p>
        </p:txBody>
      </p:sp>
      <p:sp>
        <p:nvSpPr>
          <p:cNvPr id="189" name="Google Shape;189;p27"/>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extLst>
    <p:ext uri="{DCECCB84-F9BA-43D5-87BE-67443E8EF086}">
      <p15:sldGuideLst xmlns:p15="http://schemas.microsoft.com/office/powerpoint/2012/main">
        <p15:guide id="1" orient="horz" pos="72">
          <p15:clr>
            <a:srgbClr val="E46962"/>
          </p15:clr>
        </p15:guide>
        <p15:guide id="2" pos="72">
          <p15:clr>
            <a:srgbClr val="E46962"/>
          </p15:clr>
        </p15:guide>
        <p15:guide id="3" orient="horz" pos="3168">
          <p15:clr>
            <a:srgbClr val="E46962"/>
          </p15:clr>
        </p15:guide>
        <p15:guide id="4" pos="477">
          <p15:clr>
            <a:srgbClr val="E46962"/>
          </p15:clr>
        </p15:guide>
        <p15:guide id="5" pos="549">
          <p15:clr>
            <a:srgbClr val="E46962"/>
          </p15:clr>
        </p15:guide>
        <p15:guide id="6" pos="950">
          <p15:clr>
            <a:srgbClr val="E46962"/>
          </p15:clr>
        </p15:guide>
        <p15:guide id="7" pos="1022">
          <p15:clr>
            <a:srgbClr val="E46962"/>
          </p15:clr>
        </p15:guide>
        <p15:guide id="8" pos="1422">
          <p15:clr>
            <a:srgbClr val="E46962"/>
          </p15:clr>
        </p15:guide>
        <p15:guide id="9" pos="1494">
          <p15:clr>
            <a:srgbClr val="E46962"/>
          </p15:clr>
        </p15:guide>
        <p15:guide id="10" pos="1897">
          <p15:clr>
            <a:srgbClr val="E46962"/>
          </p15:clr>
        </p15:guide>
        <p15:guide id="11" pos="1969">
          <p15:clr>
            <a:srgbClr val="E46962"/>
          </p15:clr>
        </p15:guide>
        <p15:guide id="12" pos="2369">
          <p15:clr>
            <a:srgbClr val="E46962"/>
          </p15:clr>
        </p15:guide>
        <p15:guide id="13" pos="2441">
          <p15:clr>
            <a:srgbClr val="E46962"/>
          </p15:clr>
        </p15:guide>
        <p15:guide id="14" pos="2844">
          <p15:clr>
            <a:srgbClr val="E46962"/>
          </p15:clr>
        </p15:guide>
        <p15:guide id="15" pos="2916">
          <p15:clr>
            <a:srgbClr val="E46962"/>
          </p15:clr>
        </p15:guide>
        <p15:guide id="16" pos="3319">
          <p15:clr>
            <a:srgbClr val="E46962"/>
          </p15:clr>
        </p15:guide>
        <p15:guide id="17" pos="3391">
          <p15:clr>
            <a:srgbClr val="E46962"/>
          </p15:clr>
        </p15:guide>
        <p15:guide id="18" pos="3791">
          <p15:clr>
            <a:srgbClr val="E46962"/>
          </p15:clr>
        </p15:guide>
        <p15:guide id="19" pos="3863">
          <p15:clr>
            <a:srgbClr val="E46962"/>
          </p15:clr>
        </p15:guide>
        <p15:guide id="20" pos="4266">
          <p15:clr>
            <a:srgbClr val="E46962"/>
          </p15:clr>
        </p15:guide>
        <p15:guide id="21" pos="4338">
          <p15:clr>
            <a:srgbClr val="E46962"/>
          </p15:clr>
        </p15:guide>
        <p15:guide id="22" pos="4741">
          <p15:clr>
            <a:srgbClr val="E46962"/>
          </p15:clr>
        </p15:guide>
        <p15:guide id="23" pos="4813">
          <p15:clr>
            <a:srgbClr val="E46962"/>
          </p15:clr>
        </p15:guide>
        <p15:guide id="24" pos="5213">
          <p15:clr>
            <a:srgbClr val="E46962"/>
          </p15:clr>
        </p15:guide>
        <p15:guide id="25" pos="5285">
          <p15:clr>
            <a:srgbClr val="E46962"/>
          </p15:clr>
        </p15:guide>
        <p15:guide id="26" pos="5688">
          <p15:clr>
            <a:srgbClr val="E46962"/>
          </p15:clr>
        </p15:guide>
        <p15:guide id="27" orient="horz" pos="1620">
          <p15:clr>
            <a:srgbClr val="E46962"/>
          </p15:clr>
        </p15:guide>
        <p15:guide id="28" orient="horz" pos="588">
          <p15:clr>
            <a:srgbClr val="E46962"/>
          </p15:clr>
        </p15:guide>
        <p15:guide id="29" orient="horz" pos="1104">
          <p15:clr>
            <a:srgbClr val="E46962"/>
          </p15:clr>
        </p15:guide>
        <p15:guide id="30" orient="horz" pos="2136">
          <p15:clr>
            <a:srgbClr val="E46962"/>
          </p15:clr>
        </p15:guide>
        <p15:guide id="31" orient="horz" pos="2652">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
  <p:cSld name="CUSTOM_2">
    <p:spTree>
      <p:nvGrpSpPr>
        <p:cNvPr id="1" name="Shape 190"/>
        <p:cNvGrpSpPr/>
        <p:nvPr/>
      </p:nvGrpSpPr>
      <p:grpSpPr>
        <a:xfrm>
          <a:off x="0" y="0"/>
          <a:ext cx="0" cy="0"/>
          <a:chOff x="0" y="0"/>
          <a:chExt cx="0" cy="0"/>
        </a:xfrm>
      </p:grpSpPr>
      <p:sp>
        <p:nvSpPr>
          <p:cNvPr id="191" name="Google Shape;191;p28"/>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192" name="Google Shape;192;p28"/>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193" name="Google Shape;193;p28"/>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194" name="Google Shape;194;p28"/>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inancial Snapshot">
  <p:cSld name="CUSTOM_2_1">
    <p:spTree>
      <p:nvGrpSpPr>
        <p:cNvPr id="1" name="Shape 195"/>
        <p:cNvGrpSpPr/>
        <p:nvPr/>
      </p:nvGrpSpPr>
      <p:grpSpPr>
        <a:xfrm>
          <a:off x="0" y="0"/>
          <a:ext cx="0" cy="0"/>
          <a:chOff x="0" y="0"/>
          <a:chExt cx="0" cy="0"/>
        </a:xfrm>
      </p:grpSpPr>
      <p:sp>
        <p:nvSpPr>
          <p:cNvPr id="196" name="Google Shape;196;p29"/>
          <p:cNvSpPr txBox="1">
            <a:spLocks noGrp="1"/>
          </p:cNvSpPr>
          <p:nvPr>
            <p:ph type="subTitle" idx="1"/>
          </p:nvPr>
        </p:nvSpPr>
        <p:spPr>
          <a:xfrm>
            <a:off x="1771198" y="3024500"/>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9"/>
          <p:cNvSpPr txBox="1">
            <a:spLocks noGrp="1"/>
          </p:cNvSpPr>
          <p:nvPr>
            <p:ph type="subTitle" idx="2"/>
          </p:nvPr>
        </p:nvSpPr>
        <p:spPr>
          <a:xfrm>
            <a:off x="177119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29"/>
          <p:cNvSpPr txBox="1">
            <a:spLocks noGrp="1"/>
          </p:cNvSpPr>
          <p:nvPr>
            <p:ph type="subTitle" idx="3"/>
          </p:nvPr>
        </p:nvSpPr>
        <p:spPr>
          <a:xfrm>
            <a:off x="1771198" y="2356467"/>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29"/>
          <p:cNvSpPr txBox="1">
            <a:spLocks noGrp="1"/>
          </p:cNvSpPr>
          <p:nvPr>
            <p:ph type="subTitle" idx="4"/>
          </p:nvPr>
        </p:nvSpPr>
        <p:spPr>
          <a:xfrm>
            <a:off x="10405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29"/>
          <p:cNvSpPr txBox="1">
            <a:spLocks noGrp="1"/>
          </p:cNvSpPr>
          <p:nvPr>
            <p:ph type="subTitle" idx="5"/>
          </p:nvPr>
        </p:nvSpPr>
        <p:spPr>
          <a:xfrm>
            <a:off x="10405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9"/>
          <p:cNvSpPr txBox="1">
            <a:spLocks noGrp="1"/>
          </p:cNvSpPr>
          <p:nvPr>
            <p:ph type="subTitle" idx="6"/>
          </p:nvPr>
        </p:nvSpPr>
        <p:spPr>
          <a:xfrm>
            <a:off x="104050" y="31360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29"/>
          <p:cNvSpPr txBox="1">
            <a:spLocks noGrp="1"/>
          </p:cNvSpPr>
          <p:nvPr>
            <p:ph type="subTitle" idx="7"/>
          </p:nvPr>
        </p:nvSpPr>
        <p:spPr>
          <a:xfrm>
            <a:off x="94072"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29"/>
          <p:cNvSpPr txBox="1">
            <a:spLocks noGrp="1"/>
          </p:cNvSpPr>
          <p:nvPr>
            <p:ph type="subTitle" idx="8"/>
          </p:nvPr>
        </p:nvSpPr>
        <p:spPr>
          <a:xfrm>
            <a:off x="4651939" y="1215925"/>
            <a:ext cx="4076100" cy="323100"/>
          </a:xfrm>
          <a:prstGeom prst="rect">
            <a:avLst/>
          </a:prstGeom>
        </p:spPr>
        <p:txBody>
          <a:bodyPr spcFirstLastPara="1" wrap="square" lIns="91425" tIns="91425" rIns="91425" bIns="91425" anchor="t" anchorCtr="0">
            <a:noAutofit/>
          </a:bodyPr>
          <a:lstStyle>
            <a:lvl1pPr lvl="0">
              <a:spcBef>
                <a:spcPts val="0"/>
              </a:spcBef>
              <a:spcAft>
                <a:spcPts val="0"/>
              </a:spcAft>
              <a:buSzPts val="1800"/>
              <a:buFont typeface="Familjen Grotesk Medium"/>
              <a:buNone/>
              <a:defRPr sz="1800">
                <a:latin typeface="Familjen Grotesk Medium"/>
                <a:ea typeface="Familjen Grotesk Medium"/>
                <a:cs typeface="Familjen Grotesk Medium"/>
                <a:sym typeface="Familjen Grotesk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29"/>
          <p:cNvSpPr txBox="1">
            <a:spLocks noGrp="1"/>
          </p:cNvSpPr>
          <p:nvPr>
            <p:ph type="sldNum" idx="12"/>
          </p:nvPr>
        </p:nvSpPr>
        <p:spPr>
          <a:xfrm>
            <a:off x="306795" y="21662"/>
            <a:ext cx="548700" cy="323100"/>
          </a:xfrm>
          <a:prstGeom prst="rect">
            <a:avLst/>
          </a:prstGeom>
        </p:spPr>
        <p:txBody>
          <a:bodyPr spcFirstLastPara="1" wrap="square" lIns="91425" tIns="91425" rIns="91425" bIns="91425" anchor="t" anchorCtr="0">
            <a:sp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
        <p:nvSpPr>
          <p:cNvPr id="205" name="Google Shape;205;p29"/>
          <p:cNvSpPr txBox="1"/>
          <p:nvPr/>
        </p:nvSpPr>
        <p:spPr>
          <a:xfrm>
            <a:off x="228600" y="21650"/>
            <a:ext cx="4344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pg. </a:t>
            </a:r>
            <a:endParaRPr sz="900">
              <a:solidFill>
                <a:schemeClr val="dk1"/>
              </a:solidFill>
              <a:latin typeface="Familjen Grotesk"/>
              <a:ea typeface="Familjen Grotesk"/>
              <a:cs typeface="Familjen Grotesk"/>
              <a:sym typeface="Familjen Grotesk"/>
            </a:endParaRPr>
          </a:p>
        </p:txBody>
      </p:sp>
      <p:sp>
        <p:nvSpPr>
          <p:cNvPr id="206" name="Google Shape;206;p29"/>
          <p:cNvSpPr txBox="1"/>
          <p:nvPr/>
        </p:nvSpPr>
        <p:spPr>
          <a:xfrm>
            <a:off x="1771200" y="21650"/>
            <a:ext cx="3181200" cy="22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900">
                <a:solidFill>
                  <a:schemeClr val="dk1"/>
                </a:solidFill>
                <a:latin typeface="Familjen Grotesk"/>
                <a:ea typeface="Familjen Grotesk"/>
                <a:cs typeface="Familjen Grotesk"/>
                <a:sym typeface="Familjen Grotesk"/>
              </a:rPr>
              <a:t>Company Name</a:t>
            </a:r>
            <a:endParaRPr sz="900">
              <a:solidFill>
                <a:schemeClr val="dk1"/>
              </a:solidFill>
              <a:latin typeface="Familjen Grotesk"/>
              <a:ea typeface="Familjen Grotesk"/>
              <a:cs typeface="Familjen Grotesk"/>
              <a:sym typeface="Familjen Grotesk"/>
            </a:endParaRPr>
          </a:p>
        </p:txBody>
      </p:sp>
      <p:sp>
        <p:nvSpPr>
          <p:cNvPr id="207" name="Google Shape;207;p29"/>
          <p:cNvSpPr txBox="1"/>
          <p:nvPr/>
        </p:nvSpPr>
        <p:spPr>
          <a:xfrm>
            <a:off x="7961250" y="21650"/>
            <a:ext cx="10470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900">
                <a:solidFill>
                  <a:schemeClr val="dk1"/>
                </a:solidFill>
                <a:latin typeface="Familjen Grotesk"/>
                <a:ea typeface="Familjen Grotesk"/>
                <a:cs typeface="Familjen Grotesk"/>
                <a:sym typeface="Familjen Grotesk"/>
              </a:rPr>
              <a:t>09.14.20XX</a:t>
            </a:r>
            <a:endParaRPr sz="900">
              <a:solidFill>
                <a:schemeClr val="dk1"/>
              </a:solidFill>
              <a:latin typeface="Familjen Grotesk"/>
              <a:ea typeface="Familjen Grotesk"/>
              <a:cs typeface="Familjen Grotesk"/>
              <a:sym typeface="Familjen Grotesk"/>
            </a:endParaRPr>
          </a:p>
        </p:txBody>
      </p:sp>
      <p:sp>
        <p:nvSpPr>
          <p:cNvPr id="208" name="Google Shape;208;p29"/>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cxnSp>
        <p:nvCxnSpPr>
          <p:cNvPr id="209" name="Google Shape;209;p29"/>
          <p:cNvCxnSpPr/>
          <p:nvPr/>
        </p:nvCxnSpPr>
        <p:spPr>
          <a:xfrm>
            <a:off x="4515550" y="1368725"/>
            <a:ext cx="0" cy="3425700"/>
          </a:xfrm>
          <a:prstGeom prst="straightConnector1">
            <a:avLst/>
          </a:prstGeom>
          <a:noFill/>
          <a:ln w="9525" cap="flat" cmpd="sng">
            <a:solidFill>
              <a:schemeClr val="accent1"/>
            </a:solidFill>
            <a:prstDash val="solid"/>
            <a:round/>
            <a:headEnd type="none" w="med" len="med"/>
            <a:tailEnd type="none" w="med" len="med"/>
          </a:ln>
        </p:spPr>
      </p:cxnSp>
      <p:sp>
        <p:nvSpPr>
          <p:cNvPr id="210" name="Google Shape;210;p29"/>
          <p:cNvSpPr txBox="1">
            <a:spLocks noGrp="1"/>
          </p:cNvSpPr>
          <p:nvPr>
            <p:ph type="subTitle" idx="9"/>
          </p:nvPr>
        </p:nvSpPr>
        <p:spPr>
          <a:xfrm>
            <a:off x="4676900" y="1869125"/>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 name="Google Shape;211;p29"/>
          <p:cNvSpPr txBox="1">
            <a:spLocks noGrp="1"/>
          </p:cNvSpPr>
          <p:nvPr>
            <p:ph type="subTitle" idx="13"/>
          </p:nvPr>
        </p:nvSpPr>
        <p:spPr>
          <a:xfrm>
            <a:off x="4676900" y="2464508"/>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2" name="Google Shape;212;p29"/>
          <p:cNvSpPr txBox="1">
            <a:spLocks noGrp="1"/>
          </p:cNvSpPr>
          <p:nvPr>
            <p:ph type="subTitle" idx="14"/>
          </p:nvPr>
        </p:nvSpPr>
        <p:spPr>
          <a:xfrm>
            <a:off x="4676900" y="3059892"/>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29"/>
          <p:cNvSpPr txBox="1">
            <a:spLocks noGrp="1"/>
          </p:cNvSpPr>
          <p:nvPr>
            <p:ph type="subTitle" idx="15"/>
          </p:nvPr>
        </p:nvSpPr>
        <p:spPr>
          <a:xfrm>
            <a:off x="4676900" y="3655300"/>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29"/>
          <p:cNvSpPr txBox="1">
            <a:spLocks noGrp="1"/>
          </p:cNvSpPr>
          <p:nvPr>
            <p:ph type="subTitle" idx="16"/>
          </p:nvPr>
        </p:nvSpPr>
        <p:spPr>
          <a:xfrm>
            <a:off x="4676900" y="4326883"/>
            <a:ext cx="2153100" cy="558900"/>
          </a:xfrm>
          <a:prstGeom prst="rect">
            <a:avLst/>
          </a:prstGeom>
        </p:spPr>
        <p:txBody>
          <a:bodyPr spcFirstLastPara="1" wrap="square" lIns="91425" tIns="91425" rIns="91425" bIns="91425" anchor="t" anchorCtr="0">
            <a:noAutofit/>
          </a:bodyPr>
          <a:lstStyle>
            <a:lvl1pPr lvl="0">
              <a:spcBef>
                <a:spcPts val="0"/>
              </a:spcBef>
              <a:spcAft>
                <a:spcPts val="0"/>
              </a:spcAft>
              <a:buSzPts val="1300"/>
              <a:buFont typeface="Spectral"/>
              <a:buNone/>
              <a:defRPr sz="1300">
                <a:latin typeface="Spectral"/>
                <a:ea typeface="Spectral"/>
                <a:cs typeface="Spectral"/>
                <a:sym typeface="Spectr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5" name="Google Shape;215;p29"/>
          <p:cNvSpPr txBox="1">
            <a:spLocks noGrp="1"/>
          </p:cNvSpPr>
          <p:nvPr>
            <p:ph type="subTitle" idx="17"/>
          </p:nvPr>
        </p:nvSpPr>
        <p:spPr>
          <a:xfrm>
            <a:off x="6411748" y="296318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9"/>
          <p:cNvSpPr txBox="1">
            <a:spLocks noGrp="1"/>
          </p:cNvSpPr>
          <p:nvPr>
            <p:ph type="subTitle" idx="18"/>
          </p:nvPr>
        </p:nvSpPr>
        <p:spPr>
          <a:xfrm>
            <a:off x="6411748" y="17646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29"/>
          <p:cNvSpPr txBox="1">
            <a:spLocks noGrp="1"/>
          </p:cNvSpPr>
          <p:nvPr>
            <p:ph type="subTitle" idx="19"/>
          </p:nvPr>
        </p:nvSpPr>
        <p:spPr>
          <a:xfrm>
            <a:off x="6411748" y="236390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29"/>
          <p:cNvSpPr txBox="1">
            <a:spLocks noGrp="1"/>
          </p:cNvSpPr>
          <p:nvPr>
            <p:ph type="subTitle" idx="20"/>
          </p:nvPr>
        </p:nvSpPr>
        <p:spPr>
          <a:xfrm>
            <a:off x="6411748" y="3562458"/>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29"/>
          <p:cNvSpPr txBox="1">
            <a:spLocks noGrp="1"/>
          </p:cNvSpPr>
          <p:nvPr>
            <p:ph type="subTitle" idx="21"/>
          </p:nvPr>
        </p:nvSpPr>
        <p:spPr>
          <a:xfrm>
            <a:off x="6411748" y="4237933"/>
            <a:ext cx="2596500" cy="6660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20" name="Google Shape;220;p29"/>
          <p:cNvCxnSpPr/>
          <p:nvPr/>
        </p:nvCxnSpPr>
        <p:spPr>
          <a:xfrm>
            <a:off x="200117" y="3089629"/>
            <a:ext cx="4082100" cy="0"/>
          </a:xfrm>
          <a:prstGeom prst="straightConnector1">
            <a:avLst/>
          </a:prstGeom>
          <a:noFill/>
          <a:ln w="19050" cap="flat" cmpd="sng">
            <a:solidFill>
              <a:schemeClr val="accent1"/>
            </a:solidFill>
            <a:prstDash val="solid"/>
            <a:round/>
            <a:headEnd type="none" w="med" len="med"/>
            <a:tailEnd type="none" w="med" len="med"/>
          </a:ln>
        </p:spPr>
      </p:cxnSp>
      <p:cxnSp>
        <p:nvCxnSpPr>
          <p:cNvPr id="221" name="Google Shape;221;p29"/>
          <p:cNvCxnSpPr/>
          <p:nvPr/>
        </p:nvCxnSpPr>
        <p:spPr>
          <a:xfrm>
            <a:off x="4786525" y="4282704"/>
            <a:ext cx="4082100" cy="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orient="horz" pos="2016">
          <p15:clr>
            <a:srgbClr val="E46962"/>
          </p15:clr>
        </p15:guide>
        <p15:guide id="2" orient="horz" pos="1261">
          <p15:clr>
            <a:srgbClr val="E46962"/>
          </p15:clr>
        </p15:guide>
        <p15:guide id="3" orient="horz" pos="277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ncial Executive Summary">
  <p:cSld name="TITLE_1_1">
    <p:spTree>
      <p:nvGrpSpPr>
        <p:cNvPr id="1" name="Shape 222"/>
        <p:cNvGrpSpPr/>
        <p:nvPr/>
      </p:nvGrpSpPr>
      <p:grpSpPr>
        <a:xfrm>
          <a:off x="0" y="0"/>
          <a:ext cx="0" cy="0"/>
          <a:chOff x="0" y="0"/>
          <a:chExt cx="0" cy="0"/>
        </a:xfrm>
      </p:grpSpPr>
      <p:sp>
        <p:nvSpPr>
          <p:cNvPr id="223" name="Google Shape;223;p30"/>
          <p:cNvSpPr txBox="1">
            <a:spLocks noGrp="1"/>
          </p:cNvSpPr>
          <p:nvPr>
            <p:ph type="subTitle" idx="1"/>
          </p:nvPr>
        </p:nvSpPr>
        <p:spPr>
          <a:xfrm>
            <a:off x="1985411"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4" name="Google Shape;224;p30"/>
          <p:cNvSpPr txBox="1">
            <a:spLocks noGrp="1"/>
          </p:cNvSpPr>
          <p:nvPr>
            <p:ph type="subTitle" idx="2"/>
          </p:nvPr>
        </p:nvSpPr>
        <p:spPr>
          <a:xfrm>
            <a:off x="201450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25" name="Google Shape;225;p30"/>
          <p:cNvSpPr txBox="1">
            <a:spLocks noGrp="1"/>
          </p:cNvSpPr>
          <p:nvPr>
            <p:ph type="subTitle" idx="3"/>
          </p:nvPr>
        </p:nvSpPr>
        <p:spPr>
          <a:xfrm>
            <a:off x="189200"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26" name="Google Shape;226;p30"/>
          <p:cNvSpPr txBox="1">
            <a:spLocks noGrp="1"/>
          </p:cNvSpPr>
          <p:nvPr>
            <p:ph type="body" idx="4"/>
          </p:nvPr>
        </p:nvSpPr>
        <p:spPr>
          <a:xfrm>
            <a:off x="212473" y="1023597"/>
            <a:ext cx="3560400" cy="989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cxnSp>
        <p:nvCxnSpPr>
          <p:cNvPr id="227" name="Google Shape;227;p30"/>
          <p:cNvCxnSpPr/>
          <p:nvPr/>
        </p:nvCxnSpPr>
        <p:spPr>
          <a:xfrm>
            <a:off x="226950" y="4635025"/>
            <a:ext cx="3426000" cy="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30"/>
          <p:cNvCxnSpPr/>
          <p:nvPr/>
        </p:nvCxnSpPr>
        <p:spPr>
          <a:xfrm>
            <a:off x="226950" y="4326850"/>
            <a:ext cx="3426000" cy="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30"/>
          <p:cNvSpPr/>
          <p:nvPr/>
        </p:nvSpPr>
        <p:spPr>
          <a:xfrm>
            <a:off x="730821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0" name="Google Shape;230;p30"/>
          <p:cNvSpPr txBox="1">
            <a:spLocks noGrp="1"/>
          </p:cNvSpPr>
          <p:nvPr>
            <p:ph type="body" idx="5"/>
          </p:nvPr>
        </p:nvSpPr>
        <p:spPr>
          <a:xfrm>
            <a:off x="730821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1" name="Google Shape;231;p30"/>
          <p:cNvSpPr txBox="1">
            <a:spLocks noGrp="1"/>
          </p:cNvSpPr>
          <p:nvPr>
            <p:ph type="subTitle" idx="6"/>
          </p:nvPr>
        </p:nvSpPr>
        <p:spPr>
          <a:xfrm>
            <a:off x="730821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2" name="Google Shape;232;p30"/>
          <p:cNvSpPr/>
          <p:nvPr/>
        </p:nvSpPr>
        <p:spPr>
          <a:xfrm>
            <a:off x="7308198"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3" name="Google Shape;233;p30"/>
          <p:cNvSpPr txBox="1">
            <a:spLocks noGrp="1"/>
          </p:cNvSpPr>
          <p:nvPr>
            <p:ph type="body" idx="7"/>
          </p:nvPr>
        </p:nvSpPr>
        <p:spPr>
          <a:xfrm>
            <a:off x="7308200"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4" name="Google Shape;234;p30"/>
          <p:cNvSpPr txBox="1">
            <a:spLocks noGrp="1"/>
          </p:cNvSpPr>
          <p:nvPr>
            <p:ph type="subTitle" idx="8"/>
          </p:nvPr>
        </p:nvSpPr>
        <p:spPr>
          <a:xfrm>
            <a:off x="7308201"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35" name="Google Shape;235;p30"/>
          <p:cNvSpPr/>
          <p:nvPr/>
        </p:nvSpPr>
        <p:spPr>
          <a:xfrm>
            <a:off x="3959148"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36" name="Google Shape;236;p30"/>
          <p:cNvSpPr txBox="1">
            <a:spLocks noGrp="1"/>
          </p:cNvSpPr>
          <p:nvPr>
            <p:ph type="body" idx="9"/>
          </p:nvPr>
        </p:nvSpPr>
        <p:spPr>
          <a:xfrm>
            <a:off x="3959150"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37" name="Google Shape;237;p30"/>
          <p:cNvSpPr/>
          <p:nvPr/>
        </p:nvSpPr>
        <p:spPr>
          <a:xfrm>
            <a:off x="3959150" y="3325508"/>
            <a:ext cx="1607100" cy="7827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3600">
              <a:solidFill>
                <a:schemeClr val="dk1"/>
              </a:solidFill>
              <a:latin typeface="Familjen Grotesk"/>
              <a:ea typeface="Familjen Grotesk"/>
              <a:cs typeface="Familjen Grotesk"/>
              <a:sym typeface="Familjen Grotesk"/>
            </a:endParaRPr>
          </a:p>
        </p:txBody>
      </p:sp>
      <p:sp>
        <p:nvSpPr>
          <p:cNvPr id="238" name="Google Shape;238;p30"/>
          <p:cNvSpPr txBox="1">
            <a:spLocks noGrp="1"/>
          </p:cNvSpPr>
          <p:nvPr>
            <p:ph type="subTitle" idx="13"/>
          </p:nvPr>
        </p:nvSpPr>
        <p:spPr>
          <a:xfrm>
            <a:off x="3959150" y="3325475"/>
            <a:ext cx="1607100" cy="7827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1400"/>
              <a:buNone/>
              <a:defRPr sz="1400"/>
            </a:lvl1pPr>
            <a:lvl2pPr lvl="1" algn="ctr">
              <a:lnSpc>
                <a:spcPct val="80000"/>
              </a:lnSpc>
              <a:spcBef>
                <a:spcPts val="0"/>
              </a:spcBef>
              <a:spcAft>
                <a:spcPts val="0"/>
              </a:spcAft>
              <a:buSzPts val="1400"/>
              <a:buNone/>
              <a:defRPr/>
            </a:lvl2pPr>
            <a:lvl3pPr lvl="2" algn="ctr">
              <a:lnSpc>
                <a:spcPct val="80000"/>
              </a:lnSpc>
              <a:spcBef>
                <a:spcPts val="0"/>
              </a:spcBef>
              <a:spcAft>
                <a:spcPts val="0"/>
              </a:spcAft>
              <a:buSzPts val="1400"/>
              <a:buNone/>
              <a:defRPr/>
            </a:lvl3pPr>
            <a:lvl4pPr lvl="3" algn="ctr">
              <a:lnSpc>
                <a:spcPct val="80000"/>
              </a:lnSpc>
              <a:spcBef>
                <a:spcPts val="0"/>
              </a:spcBef>
              <a:spcAft>
                <a:spcPts val="0"/>
              </a:spcAft>
              <a:buSzPts val="1400"/>
              <a:buNone/>
              <a:defRPr/>
            </a:lvl4pPr>
            <a:lvl5pPr lvl="4" algn="ctr">
              <a:lnSpc>
                <a:spcPct val="80000"/>
              </a:lnSpc>
              <a:spcBef>
                <a:spcPts val="0"/>
              </a:spcBef>
              <a:spcAft>
                <a:spcPts val="0"/>
              </a:spcAft>
              <a:buSzPts val="1400"/>
              <a:buNone/>
              <a:defRPr/>
            </a:lvl5pPr>
            <a:lvl6pPr lvl="5" algn="ctr">
              <a:lnSpc>
                <a:spcPct val="80000"/>
              </a:lnSpc>
              <a:spcBef>
                <a:spcPts val="0"/>
              </a:spcBef>
              <a:spcAft>
                <a:spcPts val="0"/>
              </a:spcAft>
              <a:buSzPts val="1400"/>
              <a:buNone/>
              <a:defRPr/>
            </a:lvl6pPr>
            <a:lvl7pPr lvl="6" algn="ctr">
              <a:lnSpc>
                <a:spcPct val="80000"/>
              </a:lnSpc>
              <a:spcBef>
                <a:spcPts val="0"/>
              </a:spcBef>
              <a:spcAft>
                <a:spcPts val="0"/>
              </a:spcAft>
              <a:buSzPts val="1400"/>
              <a:buNone/>
              <a:defRPr/>
            </a:lvl7pPr>
            <a:lvl8pPr lvl="7" algn="ctr">
              <a:lnSpc>
                <a:spcPct val="80000"/>
              </a:lnSpc>
              <a:spcBef>
                <a:spcPts val="0"/>
              </a:spcBef>
              <a:spcAft>
                <a:spcPts val="0"/>
              </a:spcAft>
              <a:buSzPts val="1400"/>
              <a:buNone/>
              <a:defRPr/>
            </a:lvl8pPr>
            <a:lvl9pPr lvl="8" algn="ctr">
              <a:lnSpc>
                <a:spcPct val="80000"/>
              </a:lnSpc>
              <a:spcBef>
                <a:spcPts val="0"/>
              </a:spcBef>
              <a:spcAft>
                <a:spcPts val="0"/>
              </a:spcAft>
              <a:buSzPts val="1400"/>
              <a:buNone/>
              <a:defRPr/>
            </a:lvl9pPr>
          </a:lstStyle>
          <a:p>
            <a:endParaRPr/>
          </a:p>
        </p:txBody>
      </p:sp>
      <p:sp>
        <p:nvSpPr>
          <p:cNvPr id="239" name="Google Shape;239;p30"/>
          <p:cNvSpPr txBox="1">
            <a:spLocks noGrp="1"/>
          </p:cNvSpPr>
          <p:nvPr>
            <p:ph type="subTitle" idx="14"/>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0" name="Google Shape;240;p30"/>
          <p:cNvSpPr txBox="1">
            <a:spLocks noGrp="1"/>
          </p:cNvSpPr>
          <p:nvPr>
            <p:ph type="subTitle" idx="1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41" name="Google Shape;241;p3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42" name="Google Shape;242;p30"/>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400"/>
              <a:buNone/>
              <a:defRPr sz="54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cxnSp>
        <p:nvCxnSpPr>
          <p:cNvPr id="243" name="Google Shape;243;p30"/>
          <p:cNvCxnSpPr/>
          <p:nvPr/>
        </p:nvCxnSpPr>
        <p:spPr>
          <a:xfrm>
            <a:off x="3952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30"/>
          <p:cNvCxnSpPr/>
          <p:nvPr/>
        </p:nvCxnSpPr>
        <p:spPr>
          <a:xfrm>
            <a:off x="5070844"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30"/>
          <p:cNvCxnSpPr/>
          <p:nvPr/>
        </p:nvCxnSpPr>
        <p:spPr>
          <a:xfrm>
            <a:off x="6189289"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6" name="Google Shape;246;p30"/>
          <p:cNvCxnSpPr/>
          <p:nvPr/>
        </p:nvCxnSpPr>
        <p:spPr>
          <a:xfrm>
            <a:off x="7307733"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30"/>
          <p:cNvCxnSpPr/>
          <p:nvPr/>
        </p:nvCxnSpPr>
        <p:spPr>
          <a:xfrm>
            <a:off x="8426178"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8" name="Google Shape;248;p30"/>
          <p:cNvCxnSpPr/>
          <p:nvPr/>
        </p:nvCxnSpPr>
        <p:spPr>
          <a:xfrm>
            <a:off x="4511622"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49" name="Google Shape;249;p30"/>
          <p:cNvCxnSpPr/>
          <p:nvPr/>
        </p:nvCxnSpPr>
        <p:spPr>
          <a:xfrm>
            <a:off x="5630067"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0" name="Google Shape;250;p30"/>
          <p:cNvCxnSpPr/>
          <p:nvPr/>
        </p:nvCxnSpPr>
        <p:spPr>
          <a:xfrm>
            <a:off x="6748511"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1" name="Google Shape;251;p30"/>
          <p:cNvCxnSpPr/>
          <p:nvPr/>
        </p:nvCxnSpPr>
        <p:spPr>
          <a:xfrm>
            <a:off x="7866956"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2" name="Google Shape;252;p30"/>
          <p:cNvCxnSpPr/>
          <p:nvPr/>
        </p:nvCxnSpPr>
        <p:spPr>
          <a:xfrm>
            <a:off x="8985400" y="1193550"/>
            <a:ext cx="0" cy="76980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0"/>
          <p:cNvCxnSpPr/>
          <p:nvPr/>
        </p:nvCxnSpPr>
        <p:spPr>
          <a:xfrm>
            <a:off x="71940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0"/>
          <p:cNvCxnSpPr/>
          <p:nvPr/>
        </p:nvCxnSpPr>
        <p:spPr>
          <a:xfrm>
            <a:off x="120876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5" name="Google Shape;255;p30"/>
          <p:cNvCxnSpPr/>
          <p:nvPr/>
        </p:nvCxnSpPr>
        <p:spPr>
          <a:xfrm>
            <a:off x="169812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6" name="Google Shape;256;p30"/>
          <p:cNvCxnSpPr/>
          <p:nvPr/>
        </p:nvCxnSpPr>
        <p:spPr>
          <a:xfrm>
            <a:off x="218748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57" name="Google Shape;257;p30"/>
          <p:cNvSpPr/>
          <p:nvPr/>
        </p:nvSpPr>
        <p:spPr>
          <a:xfrm>
            <a:off x="229843" y="4125475"/>
            <a:ext cx="3425935" cy="838687"/>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cxnSp>
        <p:nvCxnSpPr>
          <p:cNvPr id="258" name="Google Shape;258;p30"/>
          <p:cNvCxnSpPr/>
          <p:nvPr/>
        </p:nvCxnSpPr>
        <p:spPr>
          <a:xfrm>
            <a:off x="2676840" y="4125475"/>
            <a:ext cx="0" cy="838800"/>
          </a:xfrm>
          <a:prstGeom prst="straightConnector1">
            <a:avLst/>
          </a:prstGeom>
          <a:noFill/>
          <a:ln w="9525" cap="flat" cmpd="sng">
            <a:solidFill>
              <a:schemeClr val="dk2"/>
            </a:solidFill>
            <a:prstDash val="solid"/>
            <a:round/>
            <a:headEnd type="none" w="med" len="med"/>
            <a:tailEnd type="none" w="med" len="med"/>
          </a:ln>
        </p:spPr>
      </p:cxnSp>
      <p:cxnSp>
        <p:nvCxnSpPr>
          <p:cNvPr id="259" name="Google Shape;259;p30"/>
          <p:cNvCxnSpPr/>
          <p:nvPr/>
        </p:nvCxnSpPr>
        <p:spPr>
          <a:xfrm>
            <a:off x="3166200" y="4125475"/>
            <a:ext cx="0" cy="8388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0"/>
          <p:cNvSpPr/>
          <p:nvPr/>
        </p:nvSpPr>
        <p:spPr>
          <a:xfrm>
            <a:off x="5633673" y="332550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1" name="Google Shape;261;p30"/>
          <p:cNvSpPr txBox="1">
            <a:spLocks noGrp="1"/>
          </p:cNvSpPr>
          <p:nvPr>
            <p:ph type="body" idx="16"/>
          </p:nvPr>
        </p:nvSpPr>
        <p:spPr>
          <a:xfrm>
            <a:off x="5633675" y="345890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2" name="Google Shape;262;p30"/>
          <p:cNvSpPr txBox="1">
            <a:spLocks noGrp="1"/>
          </p:cNvSpPr>
          <p:nvPr>
            <p:ph type="subTitle" idx="17"/>
          </p:nvPr>
        </p:nvSpPr>
        <p:spPr>
          <a:xfrm>
            <a:off x="3959151"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3" name="Google Shape;263;p30"/>
          <p:cNvSpPr txBox="1">
            <a:spLocks noGrp="1"/>
          </p:cNvSpPr>
          <p:nvPr>
            <p:ph type="subTitle" idx="18"/>
          </p:nvPr>
        </p:nvSpPr>
        <p:spPr>
          <a:xfrm>
            <a:off x="5633676" y="334709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4" name="Google Shape;264;p30"/>
          <p:cNvSpPr/>
          <p:nvPr/>
        </p:nvSpPr>
        <p:spPr>
          <a:xfrm>
            <a:off x="5633660" y="4181450"/>
            <a:ext cx="1607100" cy="7827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265" name="Google Shape;265;p30"/>
          <p:cNvSpPr txBox="1">
            <a:spLocks noGrp="1"/>
          </p:cNvSpPr>
          <p:nvPr>
            <p:ph type="body" idx="19"/>
          </p:nvPr>
        </p:nvSpPr>
        <p:spPr>
          <a:xfrm>
            <a:off x="5633663" y="4314851"/>
            <a:ext cx="1607100" cy="6465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266" name="Google Shape;266;p30"/>
          <p:cNvSpPr txBox="1">
            <a:spLocks noGrp="1"/>
          </p:cNvSpPr>
          <p:nvPr>
            <p:ph type="subTitle" idx="20"/>
          </p:nvPr>
        </p:nvSpPr>
        <p:spPr>
          <a:xfrm>
            <a:off x="5633663" y="4203043"/>
            <a:ext cx="1607100" cy="3207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900"/>
              <a:buFont typeface="Familjen Grotesk Medium"/>
              <a:buNone/>
              <a:defRPr sz="900">
                <a:latin typeface="Familjen Grotesk Medium"/>
                <a:ea typeface="Familjen Grotesk Medium"/>
                <a:cs typeface="Familjen Grotesk Medium"/>
                <a:sym typeface="Familjen Grotesk Medium"/>
              </a:defRPr>
            </a:lvl1pPr>
            <a:lvl2pPr lvl="1">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2pPr>
            <a:lvl3pPr lvl="2">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3pPr>
            <a:lvl4pPr lvl="3">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4pPr>
            <a:lvl5pPr lvl="4">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5pPr>
            <a:lvl6pPr lvl="5">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6pPr>
            <a:lvl7pPr lvl="6">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7pPr>
            <a:lvl8pPr lvl="7">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8pPr>
            <a:lvl9pPr lvl="8">
              <a:lnSpc>
                <a:spcPct val="80000"/>
              </a:lnSpc>
              <a:spcBef>
                <a:spcPts val="0"/>
              </a:spcBef>
              <a:spcAft>
                <a:spcPts val="0"/>
              </a:spcAft>
              <a:buSzPts val="1400"/>
              <a:buFont typeface="Familjen Grotesk Medium"/>
              <a:buNone/>
              <a:defRPr>
                <a:latin typeface="Familjen Grotesk Medium"/>
                <a:ea typeface="Familjen Grotesk Medium"/>
                <a:cs typeface="Familjen Grotesk Medium"/>
                <a:sym typeface="Familjen Grotesk Medium"/>
              </a:defRPr>
            </a:lvl9pPr>
          </a:lstStyle>
          <a:p>
            <a:endParaRPr/>
          </a:p>
        </p:txBody>
      </p:sp>
      <p:sp>
        <p:nvSpPr>
          <p:cNvPr id="267" name="Google Shape;267;p30"/>
          <p:cNvSpPr txBox="1">
            <a:spLocks noGrp="1"/>
          </p:cNvSpPr>
          <p:nvPr>
            <p:ph type="subTitle" idx="2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8" name="Google Shape;268;p30"/>
          <p:cNvSpPr txBox="1">
            <a:spLocks noGrp="1"/>
          </p:cNvSpPr>
          <p:nvPr>
            <p:ph type="subTitle" idx="22"/>
          </p:nvPr>
        </p:nvSpPr>
        <p:spPr>
          <a:xfrm>
            <a:off x="50520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69" name="Google Shape;269;p30"/>
          <p:cNvSpPr txBox="1">
            <a:spLocks noGrp="1"/>
          </p:cNvSpPr>
          <p:nvPr>
            <p:ph type="subTitle" idx="23"/>
          </p:nvPr>
        </p:nvSpPr>
        <p:spPr>
          <a:xfrm>
            <a:off x="728886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0" name="Google Shape;270;p30"/>
          <p:cNvSpPr txBox="1">
            <a:spLocks noGrp="1"/>
          </p:cNvSpPr>
          <p:nvPr>
            <p:ph type="subTitle" idx="24"/>
          </p:nvPr>
        </p:nvSpPr>
        <p:spPr>
          <a:xfrm>
            <a:off x="84073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1" name="Google Shape;271;p30"/>
          <p:cNvSpPr txBox="1">
            <a:spLocks noGrp="1"/>
          </p:cNvSpPr>
          <p:nvPr>
            <p:ph type="subTitle" idx="25"/>
          </p:nvPr>
        </p:nvSpPr>
        <p:spPr>
          <a:xfrm>
            <a:off x="6170412"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72" name="Google Shape;272;p30"/>
          <p:cNvSpPr txBox="1">
            <a:spLocks noGrp="1"/>
          </p:cNvSpPr>
          <p:nvPr>
            <p:ph type="subTitle" idx="26"/>
          </p:nvPr>
        </p:nvSpPr>
        <p:spPr>
          <a:xfrm>
            <a:off x="3946300" y="2211525"/>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3" name="Google Shape;273;p30"/>
          <p:cNvSpPr txBox="1">
            <a:spLocks noGrp="1"/>
          </p:cNvSpPr>
          <p:nvPr>
            <p:ph type="subTitle" idx="27"/>
          </p:nvPr>
        </p:nvSpPr>
        <p:spPr>
          <a:xfrm>
            <a:off x="56192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4" name="Google Shape;274;p30"/>
          <p:cNvSpPr txBox="1">
            <a:spLocks noGrp="1"/>
          </p:cNvSpPr>
          <p:nvPr>
            <p:ph type="subTitle" idx="28"/>
          </p:nvPr>
        </p:nvSpPr>
        <p:spPr>
          <a:xfrm>
            <a:off x="7302800" y="2211513"/>
            <a:ext cx="1589400" cy="4617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75" name="Google Shape;275;p30"/>
          <p:cNvSpPr txBox="1">
            <a:spLocks noGrp="1"/>
          </p:cNvSpPr>
          <p:nvPr>
            <p:ph type="subTitle" idx="29"/>
          </p:nvPr>
        </p:nvSpPr>
        <p:spPr>
          <a:xfrm>
            <a:off x="56253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30"/>
          <p:cNvSpPr txBox="1">
            <a:spLocks noGrp="1"/>
          </p:cNvSpPr>
          <p:nvPr>
            <p:ph type="subTitle" idx="30"/>
          </p:nvPr>
        </p:nvSpPr>
        <p:spPr>
          <a:xfrm>
            <a:off x="7298200" y="1997467"/>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30"/>
          <p:cNvSpPr txBox="1">
            <a:spLocks noGrp="1"/>
          </p:cNvSpPr>
          <p:nvPr>
            <p:ph type="subTitle" idx="31"/>
          </p:nvPr>
        </p:nvSpPr>
        <p:spPr>
          <a:xfrm>
            <a:off x="3952400" y="1997479"/>
            <a:ext cx="1590600" cy="3048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0"/>
          <p:cNvSpPr txBox="1">
            <a:spLocks noGrp="1"/>
          </p:cNvSpPr>
          <p:nvPr>
            <p:ph type="subTitle" idx="32"/>
          </p:nvPr>
        </p:nvSpPr>
        <p:spPr>
          <a:xfrm>
            <a:off x="3939000" y="2797425"/>
            <a:ext cx="49689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79" name="Google Shape;279;p30"/>
          <p:cNvSpPr txBox="1">
            <a:spLocks noGrp="1"/>
          </p:cNvSpPr>
          <p:nvPr>
            <p:ph type="subTitle" idx="33"/>
          </p:nvPr>
        </p:nvSpPr>
        <p:spPr>
          <a:xfrm>
            <a:off x="3946300" y="3070150"/>
            <a:ext cx="49689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a:endParaRPr/>
          </a:p>
        </p:txBody>
      </p:sp>
      <p:sp>
        <p:nvSpPr>
          <p:cNvPr id="280" name="Google Shape;280;p30"/>
          <p:cNvSpPr txBox="1">
            <a:spLocks noGrp="1"/>
          </p:cNvSpPr>
          <p:nvPr>
            <p:ph type="subTitle" idx="34"/>
          </p:nvPr>
        </p:nvSpPr>
        <p:spPr>
          <a:xfrm>
            <a:off x="220150" y="3826873"/>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1" name="Google Shape;281;p30"/>
          <p:cNvSpPr txBox="1">
            <a:spLocks noGrp="1"/>
          </p:cNvSpPr>
          <p:nvPr>
            <p:ph type="subTitle" idx="35"/>
          </p:nvPr>
        </p:nvSpPr>
        <p:spPr>
          <a:xfrm>
            <a:off x="21829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2" name="Google Shape;282;p30"/>
          <p:cNvSpPr txBox="1">
            <a:spLocks noGrp="1"/>
          </p:cNvSpPr>
          <p:nvPr>
            <p:ph type="subTitle" idx="36"/>
          </p:nvPr>
        </p:nvSpPr>
        <p:spPr>
          <a:xfrm>
            <a:off x="189200" y="2323038"/>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3" name="Google Shape;283;p30"/>
          <p:cNvSpPr txBox="1">
            <a:spLocks noGrp="1"/>
          </p:cNvSpPr>
          <p:nvPr>
            <p:ph type="subTitle" idx="37"/>
          </p:nvPr>
        </p:nvSpPr>
        <p:spPr>
          <a:xfrm>
            <a:off x="218299" y="2802444"/>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
        <p:nvSpPr>
          <p:cNvPr id="284" name="Google Shape;284;p30"/>
          <p:cNvSpPr txBox="1">
            <a:spLocks noGrp="1"/>
          </p:cNvSpPr>
          <p:nvPr>
            <p:ph type="subTitle" idx="38"/>
          </p:nvPr>
        </p:nvSpPr>
        <p:spPr>
          <a:xfrm>
            <a:off x="220150" y="2152976"/>
            <a:ext cx="3426000" cy="3048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800"/>
              <a:buFont typeface="Familjen Grotesk"/>
              <a:buNone/>
              <a:defRPr sz="1800" b="1"/>
            </a:lvl2pPr>
            <a:lvl3pPr lvl="2">
              <a:spcBef>
                <a:spcPts val="0"/>
              </a:spcBef>
              <a:spcAft>
                <a:spcPts val="0"/>
              </a:spcAft>
              <a:buSzPts val="1800"/>
              <a:buFont typeface="Familjen Grotesk"/>
              <a:buNone/>
              <a:defRPr sz="1800" b="1"/>
            </a:lvl3pPr>
            <a:lvl4pPr lvl="3">
              <a:spcBef>
                <a:spcPts val="0"/>
              </a:spcBef>
              <a:spcAft>
                <a:spcPts val="0"/>
              </a:spcAft>
              <a:buSzPts val="1800"/>
              <a:buFont typeface="Familjen Grotesk"/>
              <a:buNone/>
              <a:defRPr sz="1800" b="1"/>
            </a:lvl4pPr>
            <a:lvl5pPr lvl="4">
              <a:spcBef>
                <a:spcPts val="0"/>
              </a:spcBef>
              <a:spcAft>
                <a:spcPts val="0"/>
              </a:spcAft>
              <a:buSzPts val="1800"/>
              <a:buFont typeface="Familjen Grotesk"/>
              <a:buNone/>
              <a:defRPr sz="1800" b="1"/>
            </a:lvl5pPr>
            <a:lvl6pPr lvl="5">
              <a:spcBef>
                <a:spcPts val="0"/>
              </a:spcBef>
              <a:spcAft>
                <a:spcPts val="0"/>
              </a:spcAft>
              <a:buSzPts val="1800"/>
              <a:buFont typeface="Familjen Grotesk"/>
              <a:buNone/>
              <a:defRPr sz="1800" b="1"/>
            </a:lvl6pPr>
            <a:lvl7pPr lvl="6">
              <a:spcBef>
                <a:spcPts val="0"/>
              </a:spcBef>
              <a:spcAft>
                <a:spcPts val="0"/>
              </a:spcAft>
              <a:buSzPts val="1800"/>
              <a:buFont typeface="Familjen Grotesk"/>
              <a:buNone/>
              <a:defRPr sz="1800" b="1"/>
            </a:lvl7pPr>
            <a:lvl8pPr lvl="7">
              <a:spcBef>
                <a:spcPts val="0"/>
              </a:spcBef>
              <a:spcAft>
                <a:spcPts val="0"/>
              </a:spcAft>
              <a:buSzPts val="1800"/>
              <a:buFont typeface="Familjen Grotesk"/>
              <a:buNone/>
              <a:defRPr sz="1800" b="1"/>
            </a:lvl8pPr>
            <a:lvl9pPr lvl="8">
              <a:spcBef>
                <a:spcPts val="0"/>
              </a:spcBef>
              <a:spcAft>
                <a:spcPts val="0"/>
              </a:spcAft>
              <a:buSzPts val="1800"/>
              <a:buFont typeface="Familjen Grotesk"/>
              <a:buNone/>
              <a:defRPr sz="1800" b="1"/>
            </a:lvl9pPr>
          </a:lstStyle>
          <a:p>
            <a:endParaRPr/>
          </a:p>
        </p:txBody>
      </p:sp>
      <p:sp>
        <p:nvSpPr>
          <p:cNvPr id="285" name="Google Shape;285;p30"/>
          <p:cNvSpPr txBox="1">
            <a:spLocks noGrp="1"/>
          </p:cNvSpPr>
          <p:nvPr>
            <p:ph type="subTitle" idx="39"/>
          </p:nvPr>
        </p:nvSpPr>
        <p:spPr>
          <a:xfrm>
            <a:off x="1985411" y="2978305"/>
            <a:ext cx="1581900" cy="4749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3600"/>
              <a:buFont typeface="Familjen Grotesk"/>
              <a:buNone/>
              <a:defRPr sz="3600"/>
            </a:lvl2pPr>
            <a:lvl3pPr lvl="2">
              <a:spcBef>
                <a:spcPts val="0"/>
              </a:spcBef>
              <a:spcAft>
                <a:spcPts val="0"/>
              </a:spcAft>
              <a:buSzPts val="3600"/>
              <a:buFont typeface="Familjen Grotesk"/>
              <a:buNone/>
              <a:defRPr sz="3600"/>
            </a:lvl3pPr>
            <a:lvl4pPr lvl="3">
              <a:spcBef>
                <a:spcPts val="0"/>
              </a:spcBef>
              <a:spcAft>
                <a:spcPts val="0"/>
              </a:spcAft>
              <a:buSzPts val="3600"/>
              <a:buFont typeface="Familjen Grotesk"/>
              <a:buNone/>
              <a:defRPr sz="3600"/>
            </a:lvl4pPr>
            <a:lvl5pPr lvl="4">
              <a:spcBef>
                <a:spcPts val="0"/>
              </a:spcBef>
              <a:spcAft>
                <a:spcPts val="0"/>
              </a:spcAft>
              <a:buSzPts val="3600"/>
              <a:buFont typeface="Familjen Grotesk"/>
              <a:buNone/>
              <a:defRPr sz="3600"/>
            </a:lvl5pPr>
            <a:lvl6pPr lvl="5">
              <a:spcBef>
                <a:spcPts val="0"/>
              </a:spcBef>
              <a:spcAft>
                <a:spcPts val="0"/>
              </a:spcAft>
              <a:buSzPts val="3600"/>
              <a:buFont typeface="Familjen Grotesk"/>
              <a:buNone/>
              <a:defRPr sz="3600"/>
            </a:lvl6pPr>
            <a:lvl7pPr lvl="6">
              <a:spcBef>
                <a:spcPts val="0"/>
              </a:spcBef>
              <a:spcAft>
                <a:spcPts val="0"/>
              </a:spcAft>
              <a:buSzPts val="3600"/>
              <a:buFont typeface="Familjen Grotesk"/>
              <a:buNone/>
              <a:defRPr sz="3600"/>
            </a:lvl7pPr>
            <a:lvl8pPr lvl="7">
              <a:spcBef>
                <a:spcPts val="0"/>
              </a:spcBef>
              <a:spcAft>
                <a:spcPts val="0"/>
              </a:spcAft>
              <a:buSzPts val="3600"/>
              <a:buFont typeface="Familjen Grotesk"/>
              <a:buNone/>
              <a:defRPr sz="3600"/>
            </a:lvl8pPr>
            <a:lvl9pPr lvl="8">
              <a:spcBef>
                <a:spcPts val="0"/>
              </a:spcBef>
              <a:spcAft>
                <a:spcPts val="0"/>
              </a:spcAft>
              <a:buSzPts val="3600"/>
              <a:buFont typeface="Familjen Grotesk"/>
              <a:buNone/>
              <a:defRPr sz="3600"/>
            </a:lvl9pPr>
          </a:lstStyle>
          <a:p>
            <a:endParaRPr/>
          </a:p>
        </p:txBody>
      </p:sp>
      <p:sp>
        <p:nvSpPr>
          <p:cNvPr id="286" name="Google Shape;286;p30"/>
          <p:cNvSpPr txBox="1">
            <a:spLocks noGrp="1"/>
          </p:cNvSpPr>
          <p:nvPr>
            <p:ph type="subTitle" idx="40"/>
          </p:nvPr>
        </p:nvSpPr>
        <p:spPr>
          <a:xfrm>
            <a:off x="2014509" y="3457711"/>
            <a:ext cx="1551000" cy="204600"/>
          </a:xfrm>
          <a:prstGeom prst="rect">
            <a:avLst/>
          </a:prstGeom>
        </p:spPr>
        <p:txBody>
          <a:bodyPr spcFirstLastPara="1" wrap="square" lIns="0" tIns="0" rIns="91425" bIns="0" anchor="t" anchorCtr="0">
            <a:noAutofit/>
          </a:bodyPr>
          <a:lstStyle>
            <a:lvl1pPr lvl="0">
              <a:spcBef>
                <a:spcPts val="0"/>
              </a:spcBef>
              <a:spcAft>
                <a:spcPts val="0"/>
              </a:spcAft>
              <a:buSzPts val="900"/>
              <a:buNone/>
              <a:defRPr sz="900"/>
            </a:lvl1pPr>
            <a:lvl2pPr lvl="1">
              <a:spcBef>
                <a:spcPts val="0"/>
              </a:spcBef>
              <a:spcAft>
                <a:spcPts val="0"/>
              </a:spcAft>
              <a:buSzPts val="900"/>
              <a:buFont typeface="Familjen Grotesk"/>
              <a:buNone/>
              <a:defRPr sz="900"/>
            </a:lvl2pPr>
            <a:lvl3pPr lvl="2">
              <a:spcBef>
                <a:spcPts val="0"/>
              </a:spcBef>
              <a:spcAft>
                <a:spcPts val="0"/>
              </a:spcAft>
              <a:buSzPts val="900"/>
              <a:buFont typeface="Familjen Grotesk"/>
              <a:buNone/>
              <a:defRPr sz="900"/>
            </a:lvl3pPr>
            <a:lvl4pPr lvl="3">
              <a:spcBef>
                <a:spcPts val="0"/>
              </a:spcBef>
              <a:spcAft>
                <a:spcPts val="0"/>
              </a:spcAft>
              <a:buSzPts val="900"/>
              <a:buFont typeface="Familjen Grotesk"/>
              <a:buNone/>
              <a:defRPr sz="900"/>
            </a:lvl4pPr>
            <a:lvl5pPr lvl="4">
              <a:spcBef>
                <a:spcPts val="0"/>
              </a:spcBef>
              <a:spcAft>
                <a:spcPts val="0"/>
              </a:spcAft>
              <a:buSzPts val="900"/>
              <a:buFont typeface="Familjen Grotesk"/>
              <a:buNone/>
              <a:defRPr sz="900"/>
            </a:lvl5pPr>
            <a:lvl6pPr lvl="5">
              <a:spcBef>
                <a:spcPts val="0"/>
              </a:spcBef>
              <a:spcAft>
                <a:spcPts val="0"/>
              </a:spcAft>
              <a:buSzPts val="900"/>
              <a:buFont typeface="Familjen Grotesk"/>
              <a:buNone/>
              <a:defRPr sz="900"/>
            </a:lvl6pPr>
            <a:lvl7pPr lvl="6">
              <a:spcBef>
                <a:spcPts val="0"/>
              </a:spcBef>
              <a:spcAft>
                <a:spcPts val="0"/>
              </a:spcAft>
              <a:buSzPts val="900"/>
              <a:buFont typeface="Familjen Grotesk"/>
              <a:buNone/>
              <a:defRPr sz="900"/>
            </a:lvl7pPr>
            <a:lvl8pPr lvl="7">
              <a:spcBef>
                <a:spcPts val="0"/>
              </a:spcBef>
              <a:spcAft>
                <a:spcPts val="0"/>
              </a:spcAft>
              <a:buSzPts val="900"/>
              <a:buFont typeface="Familjen Grotesk"/>
              <a:buNone/>
              <a:defRPr sz="900"/>
            </a:lvl8pPr>
            <a:lvl9pPr lvl="8">
              <a:spcBef>
                <a:spcPts val="0"/>
              </a:spcBef>
              <a:spcAft>
                <a:spcPts val="0"/>
              </a:spcAft>
              <a:buSzPts val="900"/>
              <a:buFont typeface="Familjen Grotesk"/>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9" name="Google Shape;19;p4"/>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BLANK_1_4">
    <p:bg>
      <p:bgPr>
        <a:solidFill>
          <a:schemeClr val="dk2"/>
        </a:solidFill>
        <a:effectLst/>
      </p:bgPr>
    </p:bg>
    <p:spTree>
      <p:nvGrpSpPr>
        <p:cNvPr id="1" name="Shape 287"/>
        <p:cNvGrpSpPr/>
        <p:nvPr/>
      </p:nvGrpSpPr>
      <p:grpSpPr>
        <a:xfrm>
          <a:off x="0" y="0"/>
          <a:ext cx="0" cy="0"/>
          <a:chOff x="0" y="0"/>
          <a:chExt cx="0" cy="0"/>
        </a:xfrm>
      </p:grpSpPr>
      <p:sp>
        <p:nvSpPr>
          <p:cNvPr id="288" name="Google Shape;288;p31"/>
          <p:cNvSpPr txBox="1"/>
          <p:nvPr/>
        </p:nvSpPr>
        <p:spPr>
          <a:xfrm>
            <a:off x="151500" y="-149638"/>
            <a:ext cx="1478700" cy="657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4400" b="1">
                <a:solidFill>
                  <a:schemeClr val="accent2"/>
                </a:solidFill>
                <a:latin typeface="Familjen Grotesk"/>
                <a:ea typeface="Familjen Grotesk"/>
                <a:cs typeface="Familjen Grotesk"/>
                <a:sym typeface="Familjen Grotesk"/>
              </a:rPr>
              <a:t>“</a:t>
            </a:r>
            <a:endParaRPr sz="14400" b="1">
              <a:solidFill>
                <a:schemeClr val="accent2"/>
              </a:solidFill>
              <a:latin typeface="Familjen Grotesk"/>
              <a:ea typeface="Familjen Grotesk"/>
              <a:cs typeface="Familjen Grotesk"/>
              <a:sym typeface="Familjen Grotesk"/>
            </a:endParaRPr>
          </a:p>
        </p:txBody>
      </p:sp>
      <p:sp>
        <p:nvSpPr>
          <p:cNvPr id="289" name="Google Shape;289;p3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0" name="Google Shape;290;p3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291" name="Google Shape;291;p3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2" name="Google Shape;292;p31"/>
          <p:cNvSpPr txBox="1">
            <a:spLocks noGrp="1"/>
          </p:cNvSpPr>
          <p:nvPr>
            <p:ph type="body" idx="3"/>
          </p:nvPr>
        </p:nvSpPr>
        <p:spPr>
          <a:xfrm>
            <a:off x="1664044" y="349775"/>
            <a:ext cx="6903000" cy="3683100"/>
          </a:xfrm>
          <a:prstGeom prst="rect">
            <a:avLst/>
          </a:prstGeom>
        </p:spPr>
        <p:txBody>
          <a:bodyPr spcFirstLastPara="1" wrap="square" lIns="91425" tIns="91425" rIns="91425" bIns="91425" anchor="t" anchorCtr="0">
            <a:noAutofit/>
          </a:bodyPr>
          <a:lstStyle>
            <a:lvl1pPr marL="457200" lvl="0" indent="-457200">
              <a:lnSpc>
                <a:spcPct val="85000"/>
              </a:lnSpc>
              <a:spcBef>
                <a:spcPts val="0"/>
              </a:spcBef>
              <a:spcAft>
                <a:spcPts val="0"/>
              </a:spcAft>
              <a:buSzPts val="3600"/>
              <a:buChar char="●"/>
              <a:defRPr sz="3600"/>
            </a:lvl1pPr>
            <a:lvl2pPr marL="914400" lvl="1" indent="-457200">
              <a:lnSpc>
                <a:spcPct val="85000"/>
              </a:lnSpc>
              <a:spcBef>
                <a:spcPts val="0"/>
              </a:spcBef>
              <a:spcAft>
                <a:spcPts val="0"/>
              </a:spcAft>
              <a:buSzPts val="3600"/>
              <a:buChar char="○"/>
              <a:defRPr sz="3600"/>
            </a:lvl2pPr>
            <a:lvl3pPr marL="1371600" lvl="2" indent="-457200">
              <a:lnSpc>
                <a:spcPct val="85000"/>
              </a:lnSpc>
              <a:spcBef>
                <a:spcPts val="0"/>
              </a:spcBef>
              <a:spcAft>
                <a:spcPts val="0"/>
              </a:spcAft>
              <a:buSzPts val="3600"/>
              <a:buChar char="■"/>
              <a:defRPr sz="3600"/>
            </a:lvl3pPr>
            <a:lvl4pPr marL="1828800" lvl="3" indent="-457200">
              <a:lnSpc>
                <a:spcPct val="85000"/>
              </a:lnSpc>
              <a:spcBef>
                <a:spcPts val="0"/>
              </a:spcBef>
              <a:spcAft>
                <a:spcPts val="0"/>
              </a:spcAft>
              <a:buSzPts val="3600"/>
              <a:buChar char="●"/>
              <a:defRPr sz="3600"/>
            </a:lvl4pPr>
            <a:lvl5pPr marL="2286000" lvl="4" indent="-457200">
              <a:lnSpc>
                <a:spcPct val="85000"/>
              </a:lnSpc>
              <a:spcBef>
                <a:spcPts val="0"/>
              </a:spcBef>
              <a:spcAft>
                <a:spcPts val="0"/>
              </a:spcAft>
              <a:buSzPts val="3600"/>
              <a:buChar char="○"/>
              <a:defRPr sz="3600"/>
            </a:lvl5pPr>
            <a:lvl6pPr marL="2743200" lvl="5" indent="-457200">
              <a:lnSpc>
                <a:spcPct val="85000"/>
              </a:lnSpc>
              <a:spcBef>
                <a:spcPts val="0"/>
              </a:spcBef>
              <a:spcAft>
                <a:spcPts val="0"/>
              </a:spcAft>
              <a:buSzPts val="3600"/>
              <a:buChar char="■"/>
              <a:defRPr sz="3600"/>
            </a:lvl6pPr>
            <a:lvl7pPr marL="3200400" lvl="6" indent="-457200">
              <a:lnSpc>
                <a:spcPct val="85000"/>
              </a:lnSpc>
              <a:spcBef>
                <a:spcPts val="0"/>
              </a:spcBef>
              <a:spcAft>
                <a:spcPts val="0"/>
              </a:spcAft>
              <a:buSzPts val="3600"/>
              <a:buChar char="●"/>
              <a:defRPr sz="3600"/>
            </a:lvl7pPr>
            <a:lvl8pPr marL="3657600" lvl="7" indent="-457200">
              <a:lnSpc>
                <a:spcPct val="85000"/>
              </a:lnSpc>
              <a:spcBef>
                <a:spcPts val="0"/>
              </a:spcBef>
              <a:spcAft>
                <a:spcPts val="0"/>
              </a:spcAft>
              <a:buSzPts val="3600"/>
              <a:buChar char="○"/>
              <a:defRPr sz="3600"/>
            </a:lvl8pPr>
            <a:lvl9pPr marL="4114800" lvl="8" indent="-457200">
              <a:lnSpc>
                <a:spcPct val="85000"/>
              </a:lnSpc>
              <a:spcBef>
                <a:spcPts val="0"/>
              </a:spcBef>
              <a:spcAft>
                <a:spcPts val="0"/>
              </a:spcAft>
              <a:buSzPts val="3600"/>
              <a:buChar char="■"/>
              <a:defRPr sz="3600"/>
            </a:lvl9pPr>
          </a:lstStyle>
          <a:p>
            <a:endParaRPr/>
          </a:p>
        </p:txBody>
      </p:sp>
      <p:sp>
        <p:nvSpPr>
          <p:cNvPr id="293" name="Google Shape;293;p31"/>
          <p:cNvSpPr txBox="1">
            <a:spLocks noGrp="1"/>
          </p:cNvSpPr>
          <p:nvPr>
            <p:ph type="subTitle" idx="4"/>
          </p:nvPr>
        </p:nvSpPr>
        <p:spPr>
          <a:xfrm>
            <a:off x="1664050" y="4468300"/>
            <a:ext cx="5489700" cy="400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BLANK_1_4_1">
    <p:bg>
      <p:bgPr>
        <a:solidFill>
          <a:schemeClr val="dk1"/>
        </a:solidFill>
        <a:effectLst/>
      </p:bgPr>
    </p:bg>
    <p:spTree>
      <p:nvGrpSpPr>
        <p:cNvPr id="1" name="Shape 294"/>
        <p:cNvGrpSpPr/>
        <p:nvPr/>
      </p:nvGrpSpPr>
      <p:grpSpPr>
        <a:xfrm>
          <a:off x="0" y="0"/>
          <a:ext cx="0" cy="0"/>
          <a:chOff x="0" y="0"/>
          <a:chExt cx="0" cy="0"/>
        </a:xfrm>
      </p:grpSpPr>
      <p:sp>
        <p:nvSpPr>
          <p:cNvPr id="295" name="Google Shape;295;p3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6" name="Google Shape;296;p3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297" name="Google Shape;297;p3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298" name="Google Shape;298;p32"/>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400"/>
              <a:buNone/>
              <a:defRPr sz="54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cxnSp>
        <p:nvCxnSpPr>
          <p:cNvPr id="299" name="Google Shape;299;p32"/>
          <p:cNvCxnSpPr/>
          <p:nvPr/>
        </p:nvCxnSpPr>
        <p:spPr>
          <a:xfrm>
            <a:off x="234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0" name="Google Shape;300;p32"/>
          <p:cNvCxnSpPr/>
          <p:nvPr/>
        </p:nvCxnSpPr>
        <p:spPr>
          <a:xfrm>
            <a:off x="1474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1" name="Google Shape;301;p32"/>
          <p:cNvCxnSpPr/>
          <p:nvPr/>
        </p:nvCxnSpPr>
        <p:spPr>
          <a:xfrm>
            <a:off x="27132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2" name="Google Shape;302;p32"/>
          <p:cNvCxnSpPr/>
          <p:nvPr/>
        </p:nvCxnSpPr>
        <p:spPr>
          <a:xfrm>
            <a:off x="39524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3" name="Google Shape;303;p32"/>
          <p:cNvCxnSpPr/>
          <p:nvPr/>
        </p:nvCxnSpPr>
        <p:spPr>
          <a:xfrm>
            <a:off x="51916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4" name="Google Shape;304;p32"/>
          <p:cNvCxnSpPr/>
          <p:nvPr/>
        </p:nvCxnSpPr>
        <p:spPr>
          <a:xfrm>
            <a:off x="64308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5" name="Google Shape;305;p32"/>
          <p:cNvCxnSpPr/>
          <p:nvPr/>
        </p:nvCxnSpPr>
        <p:spPr>
          <a:xfrm>
            <a:off x="7670000" y="1193550"/>
            <a:ext cx="0" cy="3691500"/>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2"/>
          <p:cNvCxnSpPr/>
          <p:nvPr/>
        </p:nvCxnSpPr>
        <p:spPr>
          <a:xfrm>
            <a:off x="8909200" y="1193550"/>
            <a:ext cx="0" cy="3691500"/>
          </a:xfrm>
          <a:prstGeom prst="straightConnector1">
            <a:avLst/>
          </a:prstGeom>
          <a:noFill/>
          <a:ln w="9525" cap="flat" cmpd="sng">
            <a:solidFill>
              <a:schemeClr val="dk2"/>
            </a:solidFill>
            <a:prstDash val="solid"/>
            <a:round/>
            <a:headEnd type="none" w="med" len="med"/>
            <a:tailEnd type="none" w="med" len="med"/>
          </a:ln>
        </p:spPr>
      </p:cxnSp>
      <p:sp>
        <p:nvSpPr>
          <p:cNvPr id="307" name="Google Shape;307;p32"/>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308" name="Google Shape;308;p32"/>
          <p:cNvSpPr txBox="1">
            <a:spLocks noGrp="1"/>
          </p:cNvSpPr>
          <p:nvPr>
            <p:ph type="subTitle" idx="4"/>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09" name="Google Shape;309;p32"/>
          <p:cNvSpPr txBox="1">
            <a:spLocks noGrp="1"/>
          </p:cNvSpPr>
          <p:nvPr>
            <p:ph type="subTitle" idx="5"/>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0" name="Google Shape;310;p32"/>
          <p:cNvSpPr txBox="1">
            <a:spLocks noGrp="1"/>
          </p:cNvSpPr>
          <p:nvPr>
            <p:ph type="subTitle" idx="6"/>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1" name="Google Shape;311;p32"/>
          <p:cNvSpPr txBox="1">
            <a:spLocks noGrp="1"/>
          </p:cNvSpPr>
          <p:nvPr>
            <p:ph type="subTitle" idx="7"/>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2" name="Google Shape;312;p32"/>
          <p:cNvSpPr txBox="1">
            <a:spLocks noGrp="1"/>
          </p:cNvSpPr>
          <p:nvPr>
            <p:ph type="subTitle" idx="8"/>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3" name="Google Shape;313;p32"/>
          <p:cNvSpPr txBox="1">
            <a:spLocks noGrp="1"/>
          </p:cNvSpPr>
          <p:nvPr>
            <p:ph type="subTitle" idx="9"/>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314" name="Google Shape;314;p32"/>
          <p:cNvSpPr txBox="1">
            <a:spLocks noGrp="1"/>
          </p:cNvSpPr>
          <p:nvPr>
            <p:ph type="subTitle" idx="13"/>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arterly Chart">
  <p:cSld name="BLANK_1_5">
    <p:bg>
      <p:bgPr>
        <a:solidFill>
          <a:schemeClr val="lt1"/>
        </a:solidFill>
        <a:effectLst/>
      </p:bgPr>
    </p:bg>
    <p:spTree>
      <p:nvGrpSpPr>
        <p:cNvPr id="1" name="Shape 315"/>
        <p:cNvGrpSpPr/>
        <p:nvPr/>
      </p:nvGrpSpPr>
      <p:grpSpPr>
        <a:xfrm>
          <a:off x="0" y="0"/>
          <a:ext cx="0" cy="0"/>
          <a:chOff x="0" y="0"/>
          <a:chExt cx="0" cy="0"/>
        </a:xfrm>
      </p:grpSpPr>
      <p:sp>
        <p:nvSpPr>
          <p:cNvPr id="316" name="Google Shape;316;p3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7" name="Google Shape;317;p3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18" name="Google Shape;318;p3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19" name="Google Shape;319;p33"/>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grpSp>
        <p:nvGrpSpPr>
          <p:cNvPr id="320" name="Google Shape;320;p33"/>
          <p:cNvGrpSpPr/>
          <p:nvPr/>
        </p:nvGrpSpPr>
        <p:grpSpPr>
          <a:xfrm>
            <a:off x="234275" y="1193325"/>
            <a:ext cx="8682900" cy="3704450"/>
            <a:chOff x="234275" y="1193325"/>
            <a:chExt cx="8682900" cy="3704450"/>
          </a:xfrm>
        </p:grpSpPr>
        <p:cxnSp>
          <p:nvCxnSpPr>
            <p:cNvPr id="321" name="Google Shape;321;p33"/>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2" name="Google Shape;322;p33"/>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33"/>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33"/>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25" name="Google Shape;325;p33"/>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26" name="Google Shape;326;p33"/>
          <p:cNvSpPr txBox="1">
            <a:spLocks noGrp="1"/>
          </p:cNvSpPr>
          <p:nvPr>
            <p:ph type="subTitle" idx="4"/>
          </p:nvPr>
        </p:nvSpPr>
        <p:spPr>
          <a:xfrm>
            <a:off x="207975" y="10657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7" name="Google Shape;327;p33"/>
          <p:cNvSpPr txBox="1">
            <a:spLocks noGrp="1"/>
          </p:cNvSpPr>
          <p:nvPr>
            <p:ph type="subTitle" idx="5"/>
          </p:nvPr>
        </p:nvSpPr>
        <p:spPr>
          <a:xfrm>
            <a:off x="207975" y="1803028"/>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8" name="Google Shape;328;p33"/>
          <p:cNvSpPr txBox="1">
            <a:spLocks noGrp="1"/>
          </p:cNvSpPr>
          <p:nvPr>
            <p:ph type="subTitle" idx="6"/>
          </p:nvPr>
        </p:nvSpPr>
        <p:spPr>
          <a:xfrm>
            <a:off x="207975" y="276504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29" name="Google Shape;329;p33"/>
          <p:cNvSpPr txBox="1">
            <a:spLocks noGrp="1"/>
          </p:cNvSpPr>
          <p:nvPr>
            <p:ph type="subTitle" idx="7"/>
          </p:nvPr>
        </p:nvSpPr>
        <p:spPr>
          <a:xfrm>
            <a:off x="207975" y="3743075"/>
            <a:ext cx="800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0" name="Google Shape;330;p33"/>
          <p:cNvSpPr txBox="1">
            <a:spLocks noGrp="1"/>
          </p:cNvSpPr>
          <p:nvPr>
            <p:ph type="subTitle" idx="8"/>
          </p:nvPr>
        </p:nvSpPr>
        <p:spPr>
          <a:xfrm>
            <a:off x="1656927"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1" name="Google Shape;331;p33"/>
          <p:cNvSpPr txBox="1">
            <a:spLocks noGrp="1"/>
          </p:cNvSpPr>
          <p:nvPr>
            <p:ph type="subTitle" idx="9"/>
          </p:nvPr>
        </p:nvSpPr>
        <p:spPr>
          <a:xfrm>
            <a:off x="3200680"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2" name="Google Shape;332;p33"/>
          <p:cNvSpPr txBox="1">
            <a:spLocks noGrp="1"/>
          </p:cNvSpPr>
          <p:nvPr>
            <p:ph type="subTitle" idx="13"/>
          </p:nvPr>
        </p:nvSpPr>
        <p:spPr>
          <a:xfrm>
            <a:off x="4745382"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3" name="Google Shape;333;p33"/>
          <p:cNvSpPr txBox="1">
            <a:spLocks noGrp="1"/>
          </p:cNvSpPr>
          <p:nvPr>
            <p:ph type="subTitle" idx="14"/>
          </p:nvPr>
        </p:nvSpPr>
        <p:spPr>
          <a:xfrm>
            <a:off x="6290585"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
        <p:nvSpPr>
          <p:cNvPr id="334" name="Google Shape;334;p33"/>
          <p:cNvSpPr txBox="1">
            <a:spLocks noGrp="1"/>
          </p:cNvSpPr>
          <p:nvPr>
            <p:ph type="subTitle" idx="15"/>
          </p:nvPr>
        </p:nvSpPr>
        <p:spPr>
          <a:xfrm>
            <a:off x="7839538" y="4574475"/>
            <a:ext cx="800700" cy="2469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b="1"/>
            </a:lvl1pPr>
            <a:lvl2pPr lvl="1">
              <a:spcBef>
                <a:spcPts val="0"/>
              </a:spcBef>
              <a:spcAft>
                <a:spcPts val="0"/>
              </a:spcAft>
              <a:buClr>
                <a:schemeClr val="dk1"/>
              </a:buClr>
              <a:buSzPts val="900"/>
              <a:buFont typeface="Familjen Grotesk"/>
              <a:buNone/>
              <a:defRPr sz="900" b="1">
                <a:solidFill>
                  <a:schemeClr val="dk1"/>
                </a:solidFill>
              </a:defRPr>
            </a:lvl2pPr>
            <a:lvl3pPr lvl="2">
              <a:spcBef>
                <a:spcPts val="0"/>
              </a:spcBef>
              <a:spcAft>
                <a:spcPts val="0"/>
              </a:spcAft>
              <a:buClr>
                <a:schemeClr val="dk1"/>
              </a:buClr>
              <a:buSzPts val="900"/>
              <a:buFont typeface="Familjen Grotesk"/>
              <a:buNone/>
              <a:defRPr sz="900" b="1">
                <a:solidFill>
                  <a:schemeClr val="dk1"/>
                </a:solidFill>
              </a:defRPr>
            </a:lvl3pPr>
            <a:lvl4pPr lvl="3">
              <a:spcBef>
                <a:spcPts val="0"/>
              </a:spcBef>
              <a:spcAft>
                <a:spcPts val="0"/>
              </a:spcAft>
              <a:buClr>
                <a:schemeClr val="dk1"/>
              </a:buClr>
              <a:buSzPts val="900"/>
              <a:buFont typeface="Familjen Grotesk"/>
              <a:buNone/>
              <a:defRPr sz="900" b="1">
                <a:solidFill>
                  <a:schemeClr val="dk1"/>
                </a:solidFill>
              </a:defRPr>
            </a:lvl4pPr>
            <a:lvl5pPr lvl="4">
              <a:spcBef>
                <a:spcPts val="0"/>
              </a:spcBef>
              <a:spcAft>
                <a:spcPts val="0"/>
              </a:spcAft>
              <a:buClr>
                <a:schemeClr val="dk1"/>
              </a:buClr>
              <a:buSzPts val="900"/>
              <a:buFont typeface="Familjen Grotesk"/>
              <a:buNone/>
              <a:defRPr sz="900" b="1">
                <a:solidFill>
                  <a:schemeClr val="dk1"/>
                </a:solidFill>
              </a:defRPr>
            </a:lvl5pPr>
            <a:lvl6pPr lvl="5">
              <a:spcBef>
                <a:spcPts val="0"/>
              </a:spcBef>
              <a:spcAft>
                <a:spcPts val="0"/>
              </a:spcAft>
              <a:buClr>
                <a:schemeClr val="dk1"/>
              </a:buClr>
              <a:buSzPts val="900"/>
              <a:buFont typeface="Familjen Grotesk"/>
              <a:buNone/>
              <a:defRPr sz="900" b="1">
                <a:solidFill>
                  <a:schemeClr val="dk1"/>
                </a:solidFill>
              </a:defRPr>
            </a:lvl6pPr>
            <a:lvl7pPr lvl="6">
              <a:spcBef>
                <a:spcPts val="0"/>
              </a:spcBef>
              <a:spcAft>
                <a:spcPts val="0"/>
              </a:spcAft>
              <a:buClr>
                <a:schemeClr val="dk1"/>
              </a:buClr>
              <a:buSzPts val="900"/>
              <a:buFont typeface="Familjen Grotesk"/>
              <a:buNone/>
              <a:defRPr sz="900" b="1">
                <a:solidFill>
                  <a:schemeClr val="dk1"/>
                </a:solidFill>
              </a:defRPr>
            </a:lvl7pPr>
            <a:lvl8pPr lvl="7">
              <a:spcBef>
                <a:spcPts val="0"/>
              </a:spcBef>
              <a:spcAft>
                <a:spcPts val="0"/>
              </a:spcAft>
              <a:buClr>
                <a:schemeClr val="dk1"/>
              </a:buClr>
              <a:buSzPts val="900"/>
              <a:buFont typeface="Familjen Grotesk"/>
              <a:buNone/>
              <a:defRPr sz="900" b="1">
                <a:solidFill>
                  <a:schemeClr val="dk1"/>
                </a:solidFill>
              </a:defRPr>
            </a:lvl8pPr>
            <a:lvl9pPr lvl="8">
              <a:spcBef>
                <a:spcPts val="0"/>
              </a:spcBef>
              <a:spcAft>
                <a:spcPts val="0"/>
              </a:spcAft>
              <a:buClr>
                <a:schemeClr val="dk1"/>
              </a:buClr>
              <a:buSzPts val="900"/>
              <a:buFont typeface="Familjen Grotesk"/>
              <a:buNone/>
              <a:defRPr sz="900" b="1">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180">
          <p15:clr>
            <a:srgbClr val="FA7B17"/>
          </p15:clr>
        </p15:guide>
        <p15:guide id="2" pos="2790">
          <p15:clr>
            <a:srgbClr val="FA7B17"/>
          </p15:clr>
        </p15:guide>
        <p15:guide id="3" pos="2970">
          <p15:clr>
            <a:srgbClr val="FA7B17"/>
          </p15:clr>
        </p15:guide>
        <p15:guide id="4" pos="5580">
          <p15:clr>
            <a:srgbClr val="FA7B17"/>
          </p15:clr>
        </p15:guide>
        <p15:guide id="5" orient="horz" pos="180">
          <p15:clr>
            <a:srgbClr val="FA7B17"/>
          </p15:clr>
        </p15:guide>
        <p15:guide id="6" orient="horz" pos="2790">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oney Stats">
  <p:cSld name="CUSTOM_1_2_2_1">
    <p:bg>
      <p:bgPr>
        <a:solidFill>
          <a:schemeClr val="lt1"/>
        </a:solidFill>
        <a:effectLst/>
      </p:bgPr>
    </p:bg>
    <p:spTree>
      <p:nvGrpSpPr>
        <p:cNvPr id="1" name="Shape 335"/>
        <p:cNvGrpSpPr/>
        <p:nvPr/>
      </p:nvGrpSpPr>
      <p:grpSpPr>
        <a:xfrm>
          <a:off x="0" y="0"/>
          <a:ext cx="0" cy="0"/>
          <a:chOff x="0" y="0"/>
          <a:chExt cx="0" cy="0"/>
        </a:xfrm>
      </p:grpSpPr>
      <p:sp>
        <p:nvSpPr>
          <p:cNvPr id="336" name="Google Shape;336;p3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7" name="Google Shape;337;p3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38" name="Google Shape;338;p34"/>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600"/>
              <a:buNone/>
              <a:defRPr sz="5600">
                <a:solidFill>
                  <a:schemeClr val="accent2"/>
                </a:solidFill>
              </a:defRPr>
            </a:lvl2pPr>
            <a:lvl3pPr lvl="2">
              <a:lnSpc>
                <a:spcPct val="65000"/>
              </a:lnSpc>
              <a:spcBef>
                <a:spcPts val="0"/>
              </a:spcBef>
              <a:spcAft>
                <a:spcPts val="0"/>
              </a:spcAft>
              <a:buClr>
                <a:schemeClr val="accent2"/>
              </a:buClr>
              <a:buSzPts val="5600"/>
              <a:buNone/>
              <a:defRPr sz="5600">
                <a:solidFill>
                  <a:schemeClr val="accent2"/>
                </a:solidFill>
              </a:defRPr>
            </a:lvl3pPr>
            <a:lvl4pPr lvl="3">
              <a:lnSpc>
                <a:spcPct val="65000"/>
              </a:lnSpc>
              <a:spcBef>
                <a:spcPts val="0"/>
              </a:spcBef>
              <a:spcAft>
                <a:spcPts val="0"/>
              </a:spcAft>
              <a:buClr>
                <a:schemeClr val="accent2"/>
              </a:buClr>
              <a:buSzPts val="5600"/>
              <a:buNone/>
              <a:defRPr sz="5600">
                <a:solidFill>
                  <a:schemeClr val="accent2"/>
                </a:solidFill>
              </a:defRPr>
            </a:lvl4pPr>
            <a:lvl5pPr lvl="4">
              <a:lnSpc>
                <a:spcPct val="65000"/>
              </a:lnSpc>
              <a:spcBef>
                <a:spcPts val="0"/>
              </a:spcBef>
              <a:spcAft>
                <a:spcPts val="0"/>
              </a:spcAft>
              <a:buClr>
                <a:schemeClr val="accent2"/>
              </a:buClr>
              <a:buSzPts val="5600"/>
              <a:buNone/>
              <a:defRPr sz="5600">
                <a:solidFill>
                  <a:schemeClr val="accent2"/>
                </a:solidFill>
              </a:defRPr>
            </a:lvl5pPr>
            <a:lvl6pPr lvl="5">
              <a:lnSpc>
                <a:spcPct val="65000"/>
              </a:lnSpc>
              <a:spcBef>
                <a:spcPts val="0"/>
              </a:spcBef>
              <a:spcAft>
                <a:spcPts val="0"/>
              </a:spcAft>
              <a:buClr>
                <a:schemeClr val="accent2"/>
              </a:buClr>
              <a:buSzPts val="5600"/>
              <a:buNone/>
              <a:defRPr sz="5600">
                <a:solidFill>
                  <a:schemeClr val="accent2"/>
                </a:solidFill>
              </a:defRPr>
            </a:lvl6pPr>
            <a:lvl7pPr lvl="6">
              <a:lnSpc>
                <a:spcPct val="65000"/>
              </a:lnSpc>
              <a:spcBef>
                <a:spcPts val="0"/>
              </a:spcBef>
              <a:spcAft>
                <a:spcPts val="0"/>
              </a:spcAft>
              <a:buClr>
                <a:schemeClr val="accent2"/>
              </a:buClr>
              <a:buSzPts val="5600"/>
              <a:buNone/>
              <a:defRPr sz="5600">
                <a:solidFill>
                  <a:schemeClr val="accent2"/>
                </a:solidFill>
              </a:defRPr>
            </a:lvl7pPr>
            <a:lvl8pPr lvl="7">
              <a:lnSpc>
                <a:spcPct val="65000"/>
              </a:lnSpc>
              <a:spcBef>
                <a:spcPts val="0"/>
              </a:spcBef>
              <a:spcAft>
                <a:spcPts val="0"/>
              </a:spcAft>
              <a:buClr>
                <a:schemeClr val="accent2"/>
              </a:buClr>
              <a:buSzPts val="5600"/>
              <a:buNone/>
              <a:defRPr sz="5600">
                <a:solidFill>
                  <a:schemeClr val="accent2"/>
                </a:solidFill>
              </a:defRPr>
            </a:lvl8pPr>
            <a:lvl9pPr lvl="8">
              <a:lnSpc>
                <a:spcPct val="65000"/>
              </a:lnSpc>
              <a:spcBef>
                <a:spcPts val="0"/>
              </a:spcBef>
              <a:spcAft>
                <a:spcPts val="0"/>
              </a:spcAft>
              <a:buClr>
                <a:schemeClr val="accent2"/>
              </a:buClr>
              <a:buSzPts val="5600"/>
              <a:buNone/>
              <a:defRPr sz="5600">
                <a:solidFill>
                  <a:schemeClr val="accent2"/>
                </a:solidFill>
              </a:defRPr>
            </a:lvl9pPr>
          </a:lstStyle>
          <a:p>
            <a:endParaRPr/>
          </a:p>
        </p:txBody>
      </p:sp>
      <p:sp>
        <p:nvSpPr>
          <p:cNvPr id="339" name="Google Shape;339;p3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40" name="Google Shape;340;p34"/>
          <p:cNvSpPr txBox="1">
            <a:spLocks noGrp="1"/>
          </p:cNvSpPr>
          <p:nvPr>
            <p:ph type="subTitle" idx="3"/>
          </p:nvPr>
        </p:nvSpPr>
        <p:spPr>
          <a:xfrm>
            <a:off x="30225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1" name="Google Shape;341;p34"/>
          <p:cNvSpPr txBox="1">
            <a:spLocks noGrp="1"/>
          </p:cNvSpPr>
          <p:nvPr>
            <p:ph type="body" idx="4"/>
          </p:nvPr>
        </p:nvSpPr>
        <p:spPr>
          <a:xfrm>
            <a:off x="273105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2" name="Google Shape;342;p34"/>
          <p:cNvSpPr txBox="1">
            <a:spLocks noGrp="1"/>
          </p:cNvSpPr>
          <p:nvPr>
            <p:ph type="subTitle" idx="5"/>
          </p:nvPr>
        </p:nvSpPr>
        <p:spPr>
          <a:xfrm>
            <a:off x="30225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3" name="Google Shape;343;p34"/>
          <p:cNvSpPr txBox="1">
            <a:spLocks noGrp="1"/>
          </p:cNvSpPr>
          <p:nvPr>
            <p:ph type="body" idx="6"/>
          </p:nvPr>
        </p:nvSpPr>
        <p:spPr>
          <a:xfrm>
            <a:off x="273105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4" name="Google Shape;344;p34"/>
          <p:cNvSpPr txBox="1">
            <a:spLocks noGrp="1"/>
          </p:cNvSpPr>
          <p:nvPr>
            <p:ph type="subTitle" idx="7"/>
          </p:nvPr>
        </p:nvSpPr>
        <p:spPr>
          <a:xfrm>
            <a:off x="30225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5" name="Google Shape;345;p34"/>
          <p:cNvSpPr txBox="1">
            <a:spLocks noGrp="1"/>
          </p:cNvSpPr>
          <p:nvPr>
            <p:ph type="body" idx="8"/>
          </p:nvPr>
        </p:nvSpPr>
        <p:spPr>
          <a:xfrm>
            <a:off x="273105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6" name="Google Shape;346;p34"/>
          <p:cNvSpPr txBox="1">
            <a:spLocks noGrp="1"/>
          </p:cNvSpPr>
          <p:nvPr>
            <p:ph type="subTitle" idx="9"/>
          </p:nvPr>
        </p:nvSpPr>
        <p:spPr>
          <a:xfrm>
            <a:off x="4731600" y="2300325"/>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7" name="Google Shape;347;p34"/>
          <p:cNvSpPr txBox="1">
            <a:spLocks noGrp="1"/>
          </p:cNvSpPr>
          <p:nvPr>
            <p:ph type="body" idx="13"/>
          </p:nvPr>
        </p:nvSpPr>
        <p:spPr>
          <a:xfrm>
            <a:off x="7160401" y="2300325"/>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48" name="Google Shape;348;p34"/>
          <p:cNvSpPr txBox="1">
            <a:spLocks noGrp="1"/>
          </p:cNvSpPr>
          <p:nvPr>
            <p:ph type="subTitle" idx="14"/>
          </p:nvPr>
        </p:nvSpPr>
        <p:spPr>
          <a:xfrm>
            <a:off x="4731600" y="3355938"/>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49" name="Google Shape;349;p34"/>
          <p:cNvSpPr txBox="1">
            <a:spLocks noGrp="1"/>
          </p:cNvSpPr>
          <p:nvPr>
            <p:ph type="body" idx="15"/>
          </p:nvPr>
        </p:nvSpPr>
        <p:spPr>
          <a:xfrm>
            <a:off x="7160401" y="3355938"/>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50" name="Google Shape;350;p34"/>
          <p:cNvSpPr txBox="1">
            <a:spLocks noGrp="1"/>
          </p:cNvSpPr>
          <p:nvPr>
            <p:ph type="subTitle" idx="16"/>
          </p:nvPr>
        </p:nvSpPr>
        <p:spPr>
          <a:xfrm>
            <a:off x="4731600" y="4411563"/>
            <a:ext cx="2428800" cy="246900"/>
          </a:xfrm>
          <a:prstGeom prst="rect">
            <a:avLst/>
          </a:prstGeom>
        </p:spPr>
        <p:txBody>
          <a:bodyPr spcFirstLastPara="1" wrap="square" lIns="0" tIns="0" rIns="0" bIns="0"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1" name="Google Shape;351;p34"/>
          <p:cNvSpPr txBox="1">
            <a:spLocks noGrp="1"/>
          </p:cNvSpPr>
          <p:nvPr>
            <p:ph type="body" idx="17"/>
          </p:nvPr>
        </p:nvSpPr>
        <p:spPr>
          <a:xfrm>
            <a:off x="7160401" y="4411563"/>
            <a:ext cx="1675800" cy="246900"/>
          </a:xfrm>
          <a:prstGeom prst="rect">
            <a:avLst/>
          </a:prstGeom>
        </p:spPr>
        <p:txBody>
          <a:bodyPr spcFirstLastPara="1" wrap="square" lIns="0" tIns="0" rIns="0" bIns="0" anchor="t" anchorCtr="0">
            <a:noAutofit/>
          </a:bodyPr>
          <a:lstStyle>
            <a:lvl1pPr marL="457200" lvl="0" indent="-317500" algn="r">
              <a:spcBef>
                <a:spcPts val="0"/>
              </a:spcBef>
              <a:spcAft>
                <a:spcPts val="0"/>
              </a:spcAft>
              <a:buSzPts val="1400"/>
              <a:buChar char="●"/>
              <a:defRPr sz="1400"/>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matchingName="Breakdown">
  <p:cSld name="Title Slide">
    <p:bg>
      <p:bgPr>
        <a:solidFill>
          <a:schemeClr val="lt1"/>
        </a:solidFill>
        <a:effectLst/>
      </p:bgPr>
    </p:bg>
    <p:spTree>
      <p:nvGrpSpPr>
        <p:cNvPr id="1" name="Shape 352"/>
        <p:cNvGrpSpPr/>
        <p:nvPr/>
      </p:nvGrpSpPr>
      <p:grpSpPr>
        <a:xfrm>
          <a:off x="0" y="0"/>
          <a:ext cx="0" cy="0"/>
          <a:chOff x="0" y="0"/>
          <a:chExt cx="0" cy="0"/>
        </a:xfrm>
      </p:grpSpPr>
      <p:sp>
        <p:nvSpPr>
          <p:cNvPr id="353" name="Google Shape;353;p35"/>
          <p:cNvSpPr txBox="1"/>
          <p:nvPr/>
        </p:nvSpPr>
        <p:spPr>
          <a:xfrm>
            <a:off x="7222297" y="4866750"/>
            <a:ext cx="1678200" cy="151200"/>
          </a:xfrm>
          <a:prstGeom prst="rect">
            <a:avLst/>
          </a:prstGeom>
          <a:noFill/>
          <a:ln>
            <a:noFill/>
          </a:ln>
        </p:spPr>
        <p:txBody>
          <a:bodyPr spcFirstLastPara="1" wrap="square" lIns="57150" tIns="57150" rIns="57150" bIns="57150" anchor="t" anchorCtr="0">
            <a:noAutofit/>
          </a:bodyPr>
          <a:lstStyle/>
          <a:p>
            <a:pPr marL="0" lvl="0" indent="0" algn="l" rtl="0">
              <a:lnSpc>
                <a:spcPct val="140000"/>
              </a:lnSpc>
              <a:spcBef>
                <a:spcPts val="0"/>
              </a:spcBef>
              <a:spcAft>
                <a:spcPts val="0"/>
              </a:spcAft>
              <a:buClr>
                <a:srgbClr val="000000"/>
              </a:buClr>
              <a:buSzPts val="700"/>
              <a:buFont typeface="Arial"/>
              <a:buNone/>
            </a:pPr>
            <a:r>
              <a:rPr lang="en" sz="500">
                <a:solidFill>
                  <a:schemeClr val="dk2"/>
                </a:solidFill>
                <a:latin typeface="Familjen Grotesk Medium"/>
                <a:ea typeface="Familjen Grotesk Medium"/>
                <a:cs typeface="Familjen Grotesk Medium"/>
                <a:sym typeface="Familjen Grotesk Medium"/>
              </a:rPr>
              <a:t>Google_logo </a:t>
            </a:r>
            <a:r>
              <a:rPr lang="en" sz="400">
                <a:solidFill>
                  <a:schemeClr val="dk2"/>
                </a:solidFill>
                <a:latin typeface="Familjen Grotesk Medium"/>
                <a:ea typeface="Familjen Grotesk Medium"/>
                <a:cs typeface="Familjen Grotesk Medium"/>
                <a:sym typeface="Familjen Grotesk Medium"/>
              </a:rPr>
              <a:t> 2021   </a:t>
            </a:r>
            <a:r>
              <a:rPr lang="en" sz="400">
                <a:solidFill>
                  <a:schemeClr val="dk2"/>
                </a:solidFill>
                <a:latin typeface="Familjen Grotesk"/>
                <a:ea typeface="Familjen Grotesk"/>
                <a:cs typeface="Familjen Grotesk"/>
                <a:sym typeface="Familjen Grotesk"/>
              </a:rPr>
              <a:t> |    </a:t>
            </a:r>
            <a:r>
              <a:rPr lang="en" sz="400">
                <a:solidFill>
                  <a:schemeClr val="dk2"/>
                </a:solidFill>
                <a:latin typeface="Familjen Grotesk Medium"/>
                <a:ea typeface="Familjen Grotesk Medium"/>
                <a:cs typeface="Familjen Grotesk Medium"/>
                <a:sym typeface="Familjen Grotesk Medium"/>
              </a:rPr>
              <a:t>Confidential and Proprietary  pg. </a:t>
            </a:r>
            <a:fld id="{00000000-1234-1234-1234-123412341234}" type="slidenum">
              <a:rPr lang="en" sz="400">
                <a:solidFill>
                  <a:schemeClr val="dk2"/>
                </a:solidFill>
                <a:latin typeface="Familjen Grotesk Medium"/>
                <a:ea typeface="Familjen Grotesk Medium"/>
                <a:cs typeface="Familjen Grotesk Medium"/>
                <a:sym typeface="Familjen Grotesk Medium"/>
              </a:rPr>
              <a:t>‹#›</a:t>
            </a:fld>
            <a:endParaRPr sz="400">
              <a:solidFill>
                <a:schemeClr val="dk2"/>
              </a:solidFill>
              <a:latin typeface="Familjen Grotesk Medium"/>
              <a:ea typeface="Familjen Grotesk Medium"/>
              <a:cs typeface="Familjen Grotesk Medium"/>
              <a:sym typeface="Familjen Grotesk Medium"/>
            </a:endParaRPr>
          </a:p>
        </p:txBody>
      </p:sp>
      <p:sp>
        <p:nvSpPr>
          <p:cNvPr id="354" name="Google Shape;354;p35"/>
          <p:cNvSpPr txBox="1">
            <a:spLocks noGrp="1"/>
          </p:cNvSpPr>
          <p:nvPr>
            <p:ph type="sldNum" idx="12"/>
          </p:nvPr>
        </p:nvSpPr>
        <p:spPr>
          <a:xfrm>
            <a:off x="8556784" y="4749851"/>
            <a:ext cx="548700" cy="384900"/>
          </a:xfrm>
          <a:prstGeom prst="rect">
            <a:avLst/>
          </a:prstGeom>
        </p:spPr>
        <p:txBody>
          <a:bodyPr spcFirstLastPara="1" wrap="square" lIns="91425" tIns="91425" rIns="91425" bIns="91425" anchor="t" anchorCtr="0">
            <a:spAutoFit/>
          </a:bodyPr>
          <a:lstStyle>
            <a:lvl1pPr lvl="0">
              <a:buNone/>
              <a:defRPr sz="1300">
                <a:latin typeface="Spectral"/>
                <a:ea typeface="Spectral"/>
                <a:cs typeface="Spectral"/>
                <a:sym typeface="Spectral"/>
              </a:defRPr>
            </a:lvl1pPr>
            <a:lvl2pPr lvl="1">
              <a:buNone/>
              <a:defRPr sz="1300">
                <a:latin typeface="Spectral"/>
                <a:ea typeface="Spectral"/>
                <a:cs typeface="Spectral"/>
                <a:sym typeface="Spectral"/>
              </a:defRPr>
            </a:lvl2pPr>
            <a:lvl3pPr lvl="2">
              <a:buNone/>
              <a:defRPr sz="1300">
                <a:latin typeface="Spectral"/>
                <a:ea typeface="Spectral"/>
                <a:cs typeface="Spectral"/>
                <a:sym typeface="Spectral"/>
              </a:defRPr>
            </a:lvl3pPr>
            <a:lvl4pPr lvl="3">
              <a:buNone/>
              <a:defRPr sz="1300">
                <a:latin typeface="Spectral"/>
                <a:ea typeface="Spectral"/>
                <a:cs typeface="Spectral"/>
                <a:sym typeface="Spectral"/>
              </a:defRPr>
            </a:lvl4pPr>
            <a:lvl5pPr lvl="4">
              <a:buNone/>
              <a:defRPr sz="1300">
                <a:latin typeface="Spectral"/>
                <a:ea typeface="Spectral"/>
                <a:cs typeface="Spectral"/>
                <a:sym typeface="Spectral"/>
              </a:defRPr>
            </a:lvl5pPr>
            <a:lvl6pPr lvl="5">
              <a:buNone/>
              <a:defRPr sz="1300">
                <a:latin typeface="Spectral"/>
                <a:ea typeface="Spectral"/>
                <a:cs typeface="Spectral"/>
                <a:sym typeface="Spectral"/>
              </a:defRPr>
            </a:lvl6pPr>
            <a:lvl7pPr lvl="6">
              <a:buNone/>
              <a:defRPr sz="1300">
                <a:latin typeface="Spectral"/>
                <a:ea typeface="Spectral"/>
                <a:cs typeface="Spectral"/>
                <a:sym typeface="Spectral"/>
              </a:defRPr>
            </a:lvl7pPr>
            <a:lvl8pPr lvl="7">
              <a:buNone/>
              <a:defRPr sz="1300">
                <a:latin typeface="Spectral"/>
                <a:ea typeface="Spectral"/>
                <a:cs typeface="Spectral"/>
                <a:sym typeface="Spectral"/>
              </a:defRPr>
            </a:lvl8pPr>
            <a:lvl9pPr lvl="8">
              <a:buNone/>
              <a:defRPr sz="1300">
                <a:latin typeface="Spectral"/>
                <a:ea typeface="Spectral"/>
                <a:cs typeface="Spectral"/>
                <a:sym typeface="Spectral"/>
              </a:defRPr>
            </a:lvl9pPr>
          </a:lstStyle>
          <a:p>
            <a:pPr marL="0" lvl="0" indent="0" algn="l" rtl="0">
              <a:spcBef>
                <a:spcPts val="0"/>
              </a:spcBef>
              <a:spcAft>
                <a:spcPts val="0"/>
              </a:spcAft>
              <a:buNone/>
            </a:pPr>
            <a:fld id="{00000000-1234-1234-1234-123412341234}" type="slidenum">
              <a:rPr lang="en"/>
              <a:t>‹#›</a:t>
            </a:fld>
            <a:endParaRPr/>
          </a:p>
        </p:txBody>
      </p:sp>
      <p:sp>
        <p:nvSpPr>
          <p:cNvPr id="355" name="Google Shape;355;p3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6" name="Google Shape;356;p3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57" name="Google Shape;357;p35"/>
          <p:cNvSpPr txBox="1">
            <a:spLocks noGrp="1"/>
          </p:cNvSpPr>
          <p:nvPr>
            <p:ph type="sldNum" idx="3"/>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58" name="Google Shape;358;p35"/>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59" name="Google Shape;359;p35"/>
          <p:cNvSpPr txBox="1">
            <a:spLocks noGrp="1"/>
          </p:cNvSpPr>
          <p:nvPr>
            <p:ph type="body" idx="4"/>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venue">
  <p:cSld name="CUSTOM_2_1_1">
    <p:spTree>
      <p:nvGrpSpPr>
        <p:cNvPr id="1" name="Shape 360"/>
        <p:cNvGrpSpPr/>
        <p:nvPr/>
      </p:nvGrpSpPr>
      <p:grpSpPr>
        <a:xfrm>
          <a:off x="0" y="0"/>
          <a:ext cx="0" cy="0"/>
          <a:chOff x="0" y="0"/>
          <a:chExt cx="0" cy="0"/>
        </a:xfrm>
      </p:grpSpPr>
      <p:sp>
        <p:nvSpPr>
          <p:cNvPr id="361" name="Google Shape;361;p36"/>
          <p:cNvSpPr txBox="1">
            <a:spLocks noGrp="1"/>
          </p:cNvSpPr>
          <p:nvPr>
            <p:ph type="subTitle" idx="1"/>
          </p:nvPr>
        </p:nvSpPr>
        <p:spPr>
          <a:xfrm>
            <a:off x="3933400"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2" name="Google Shape;362;p36"/>
          <p:cNvSpPr txBox="1">
            <a:spLocks noGrp="1"/>
          </p:cNvSpPr>
          <p:nvPr>
            <p:ph type="subTitle" idx="2"/>
          </p:nvPr>
        </p:nvSpPr>
        <p:spPr>
          <a:xfrm>
            <a:off x="5174505"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3" name="Google Shape;363;p36"/>
          <p:cNvSpPr txBox="1">
            <a:spLocks noGrp="1"/>
          </p:cNvSpPr>
          <p:nvPr>
            <p:ph type="subTitle" idx="3"/>
          </p:nvPr>
        </p:nvSpPr>
        <p:spPr>
          <a:xfrm>
            <a:off x="2692294"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4" name="Google Shape;364;p36"/>
          <p:cNvSpPr txBox="1">
            <a:spLocks noGrp="1"/>
          </p:cNvSpPr>
          <p:nvPr>
            <p:ph type="subTitle" idx="4"/>
          </p:nvPr>
        </p:nvSpPr>
        <p:spPr>
          <a:xfrm>
            <a:off x="14549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5" name="Google Shape;365;p36"/>
          <p:cNvSpPr txBox="1">
            <a:spLocks noGrp="1"/>
          </p:cNvSpPr>
          <p:nvPr>
            <p:ph type="subTitle" idx="5"/>
          </p:nvPr>
        </p:nvSpPr>
        <p:spPr>
          <a:xfrm>
            <a:off x="206286"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6" name="Google Shape;366;p36"/>
          <p:cNvSpPr txBox="1">
            <a:spLocks noGrp="1"/>
          </p:cNvSpPr>
          <p:nvPr>
            <p:ph type="subTitle" idx="6"/>
          </p:nvPr>
        </p:nvSpPr>
        <p:spPr>
          <a:xfrm>
            <a:off x="641295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67" name="Google Shape;367;p36"/>
          <p:cNvSpPr txBox="1">
            <a:spLocks noGrp="1"/>
          </p:cNvSpPr>
          <p:nvPr>
            <p:ph type="subTitle" idx="7"/>
          </p:nvPr>
        </p:nvSpPr>
        <p:spPr>
          <a:xfrm>
            <a:off x="7651409" y="1065775"/>
            <a:ext cx="5781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grpSp>
        <p:nvGrpSpPr>
          <p:cNvPr id="368" name="Google Shape;368;p36"/>
          <p:cNvGrpSpPr/>
          <p:nvPr/>
        </p:nvGrpSpPr>
        <p:grpSpPr>
          <a:xfrm>
            <a:off x="234275" y="1193325"/>
            <a:ext cx="8682900" cy="3704625"/>
            <a:chOff x="234275" y="1193325"/>
            <a:chExt cx="8682900" cy="3704625"/>
          </a:xfrm>
        </p:grpSpPr>
        <p:cxnSp>
          <p:nvCxnSpPr>
            <p:cNvPr id="369" name="Google Shape;369;p36"/>
            <p:cNvCxnSpPr/>
            <p:nvPr/>
          </p:nvCxnSpPr>
          <p:spPr>
            <a:xfrm>
              <a:off x="234275" y="4008300"/>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36"/>
            <p:cNvCxnSpPr/>
            <p:nvPr/>
          </p:nvCxnSpPr>
          <p:spPr>
            <a:xfrm>
              <a:off x="234275" y="3045563"/>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36"/>
            <p:cNvCxnSpPr/>
            <p:nvPr/>
          </p:nvCxnSpPr>
          <p:spPr>
            <a:xfrm>
              <a:off x="234275" y="2082825"/>
              <a:ext cx="8682900" cy="0"/>
            </a:xfrm>
            <a:prstGeom prst="straightConnector1">
              <a:avLst/>
            </a:prstGeom>
            <a:noFill/>
            <a:ln w="9525" cap="flat" cmpd="sng">
              <a:solidFill>
                <a:schemeClr val="dk2"/>
              </a:solidFill>
              <a:prstDash val="solid"/>
              <a:round/>
              <a:headEnd type="none" w="med" len="med"/>
              <a:tailEnd type="none" w="med" len="med"/>
            </a:ln>
          </p:spPr>
        </p:cxnSp>
        <p:cxnSp>
          <p:nvCxnSpPr>
            <p:cNvPr id="372" name="Google Shape;372;p36"/>
            <p:cNvCxnSpPr/>
            <p:nvPr/>
          </p:nvCxnSpPr>
          <p:spPr>
            <a:xfrm>
              <a:off x="14740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3" name="Google Shape;373;p36"/>
            <p:cNvCxnSpPr/>
            <p:nvPr/>
          </p:nvCxnSpPr>
          <p:spPr>
            <a:xfrm>
              <a:off x="27132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4" name="Google Shape;374;p36"/>
            <p:cNvCxnSpPr/>
            <p:nvPr/>
          </p:nvCxnSpPr>
          <p:spPr>
            <a:xfrm>
              <a:off x="39524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5" name="Google Shape;375;p36"/>
            <p:cNvCxnSpPr/>
            <p:nvPr/>
          </p:nvCxnSpPr>
          <p:spPr>
            <a:xfrm>
              <a:off x="51916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6" name="Google Shape;376;p36"/>
            <p:cNvCxnSpPr/>
            <p:nvPr/>
          </p:nvCxnSpPr>
          <p:spPr>
            <a:xfrm>
              <a:off x="6430800" y="1193550"/>
              <a:ext cx="0" cy="37044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36"/>
            <p:cNvCxnSpPr/>
            <p:nvPr/>
          </p:nvCxnSpPr>
          <p:spPr>
            <a:xfrm>
              <a:off x="7670000" y="1193550"/>
              <a:ext cx="0" cy="3704400"/>
            </a:xfrm>
            <a:prstGeom prst="straightConnector1">
              <a:avLst/>
            </a:prstGeom>
            <a:noFill/>
            <a:ln w="9525" cap="flat" cmpd="sng">
              <a:solidFill>
                <a:schemeClr val="dk2"/>
              </a:solidFill>
              <a:prstDash val="solid"/>
              <a:round/>
              <a:headEnd type="none" w="med" len="med"/>
              <a:tailEnd type="none" w="med" len="med"/>
            </a:ln>
          </p:spPr>
        </p:cxnSp>
        <p:sp>
          <p:nvSpPr>
            <p:cNvPr id="378" name="Google Shape;378;p36"/>
            <p:cNvSpPr/>
            <p:nvPr/>
          </p:nvSpPr>
          <p:spPr>
            <a:xfrm>
              <a:off x="234275" y="1193325"/>
              <a:ext cx="8675450" cy="3704450"/>
            </a:xfrm>
            <a:custGeom>
              <a:avLst/>
              <a:gdLst/>
              <a:ahLst/>
              <a:cxnLst/>
              <a:rect l="l" t="t" r="r" b="b"/>
              <a:pathLst>
                <a:path w="347018" h="148178" extrusionOk="0">
                  <a:moveTo>
                    <a:pt x="0" y="0"/>
                  </a:moveTo>
                  <a:lnTo>
                    <a:pt x="0" y="148178"/>
                  </a:lnTo>
                  <a:lnTo>
                    <a:pt x="347018" y="148178"/>
                  </a:lnTo>
                </a:path>
              </a:pathLst>
            </a:custGeom>
            <a:noFill/>
            <a:ln w="9525" cap="flat" cmpd="sng">
              <a:solidFill>
                <a:schemeClr val="accent2"/>
              </a:solidFill>
              <a:prstDash val="solid"/>
              <a:round/>
              <a:headEnd type="none" w="med" len="med"/>
              <a:tailEnd type="none" w="med" len="med"/>
            </a:ln>
          </p:spPr>
        </p:sp>
      </p:grpSp>
      <p:sp>
        <p:nvSpPr>
          <p:cNvPr id="379" name="Google Shape;379;p36"/>
          <p:cNvSpPr txBox="1">
            <a:spLocks noGrp="1"/>
          </p:cNvSpPr>
          <p:nvPr>
            <p:ph type="subTitle" idx="8"/>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0" name="Google Shape;380;p36"/>
          <p:cNvSpPr txBox="1">
            <a:spLocks noGrp="1"/>
          </p:cNvSpPr>
          <p:nvPr>
            <p:ph type="subTitle" idx="9"/>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1" name="Google Shape;381;p3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82" name="Google Shape;382;p36"/>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83" name="Google Shape;383;p36"/>
          <p:cNvSpPr txBox="1">
            <a:spLocks noGrp="1"/>
          </p:cNvSpPr>
          <p:nvPr>
            <p:ph type="body" idx="1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384" name="Google Shape;384;p36"/>
          <p:cNvSpPr txBox="1">
            <a:spLocks noGrp="1"/>
          </p:cNvSpPr>
          <p:nvPr>
            <p:ph type="subTitle" idx="14"/>
          </p:nvPr>
        </p:nvSpPr>
        <p:spPr>
          <a:xfrm>
            <a:off x="207975" y="1803028"/>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5" name="Google Shape;385;p36"/>
          <p:cNvSpPr txBox="1">
            <a:spLocks noGrp="1"/>
          </p:cNvSpPr>
          <p:nvPr>
            <p:ph type="subTitle" idx="15"/>
          </p:nvPr>
        </p:nvSpPr>
        <p:spPr>
          <a:xfrm>
            <a:off x="207975" y="276504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6" name="Google Shape;386;p36"/>
          <p:cNvSpPr txBox="1">
            <a:spLocks noGrp="1"/>
          </p:cNvSpPr>
          <p:nvPr>
            <p:ph type="subTitle" idx="16"/>
          </p:nvPr>
        </p:nvSpPr>
        <p:spPr>
          <a:xfrm>
            <a:off x="207975" y="3743075"/>
            <a:ext cx="539700" cy="2469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Expenses">
  <p:cSld name="CUSTOM_2_1_1_1">
    <p:spTree>
      <p:nvGrpSpPr>
        <p:cNvPr id="1" name="Shape 387"/>
        <p:cNvGrpSpPr/>
        <p:nvPr/>
      </p:nvGrpSpPr>
      <p:grpSpPr>
        <a:xfrm>
          <a:off x="0" y="0"/>
          <a:ext cx="0" cy="0"/>
          <a:chOff x="0" y="0"/>
          <a:chExt cx="0" cy="0"/>
        </a:xfrm>
      </p:grpSpPr>
      <p:sp>
        <p:nvSpPr>
          <p:cNvPr id="388" name="Google Shape;388;p3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89" name="Google Shape;389;p3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0" name="Google Shape;390;p3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391" name="Google Shape;391;p37"/>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392" name="Google Shape;392;p37"/>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p:cSld name="CUSTOM_1_2">
    <p:bg>
      <p:bgPr>
        <a:solidFill>
          <a:schemeClr val="lt1"/>
        </a:solidFill>
        <a:effectLst/>
      </p:bgPr>
    </p:bg>
    <p:spTree>
      <p:nvGrpSpPr>
        <p:cNvPr id="1" name="Shape 393"/>
        <p:cNvGrpSpPr/>
        <p:nvPr/>
      </p:nvGrpSpPr>
      <p:grpSpPr>
        <a:xfrm>
          <a:off x="0" y="0"/>
          <a:ext cx="0" cy="0"/>
          <a:chOff x="0" y="0"/>
          <a:chExt cx="0" cy="0"/>
        </a:xfrm>
      </p:grpSpPr>
      <p:sp>
        <p:nvSpPr>
          <p:cNvPr id="394" name="Google Shape;394;p38"/>
          <p:cNvSpPr/>
          <p:nvPr/>
        </p:nvSpPr>
        <p:spPr>
          <a:xfrm>
            <a:off x="4572125" y="-25"/>
            <a:ext cx="4572000" cy="12339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5" name="Google Shape;395;p38"/>
          <p:cNvSpPr/>
          <p:nvPr/>
        </p:nvSpPr>
        <p:spPr>
          <a:xfrm>
            <a:off x="-75" y="-25"/>
            <a:ext cx="4572000" cy="3531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396" name="Google Shape;396;p38"/>
          <p:cNvSpPr/>
          <p:nvPr/>
        </p:nvSpPr>
        <p:spPr>
          <a:xfrm>
            <a:off x="4572025" y="1234025"/>
            <a:ext cx="4572000" cy="3909600"/>
          </a:xfrm>
          <a:prstGeom prst="rect">
            <a:avLst/>
          </a:prstGeom>
          <a:solidFill>
            <a:schemeClr val="lt2"/>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endParaRPr sz="9600">
              <a:solidFill>
                <a:srgbClr val="3C3D36"/>
              </a:solidFill>
              <a:latin typeface="Familjen Grotesk"/>
              <a:ea typeface="Familjen Grotesk"/>
              <a:cs typeface="Familjen Grotesk"/>
              <a:sym typeface="Familjen Grotesk"/>
            </a:endParaRPr>
          </a:p>
        </p:txBody>
      </p:sp>
      <p:sp>
        <p:nvSpPr>
          <p:cNvPr id="397" name="Google Shape;397;p3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8" name="Google Shape;398;p38"/>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399" name="Google Shape;399;p3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00" name="Google Shape;400;p38"/>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600"/>
              <a:buNone/>
              <a:defRPr sz="5600"/>
            </a:lvl2pPr>
            <a:lvl3pPr lvl="2">
              <a:lnSpc>
                <a:spcPct val="65000"/>
              </a:lnSpc>
              <a:spcBef>
                <a:spcPts val="0"/>
              </a:spcBef>
              <a:spcAft>
                <a:spcPts val="0"/>
              </a:spcAft>
              <a:buSzPts val="5600"/>
              <a:buNone/>
              <a:defRPr sz="5600"/>
            </a:lvl3pPr>
            <a:lvl4pPr lvl="3">
              <a:lnSpc>
                <a:spcPct val="65000"/>
              </a:lnSpc>
              <a:spcBef>
                <a:spcPts val="0"/>
              </a:spcBef>
              <a:spcAft>
                <a:spcPts val="0"/>
              </a:spcAft>
              <a:buSzPts val="5600"/>
              <a:buNone/>
              <a:defRPr sz="5600"/>
            </a:lvl4pPr>
            <a:lvl5pPr lvl="4">
              <a:lnSpc>
                <a:spcPct val="65000"/>
              </a:lnSpc>
              <a:spcBef>
                <a:spcPts val="0"/>
              </a:spcBef>
              <a:spcAft>
                <a:spcPts val="0"/>
              </a:spcAft>
              <a:buSzPts val="5600"/>
              <a:buNone/>
              <a:defRPr sz="5600"/>
            </a:lvl5pPr>
            <a:lvl6pPr lvl="5">
              <a:lnSpc>
                <a:spcPct val="65000"/>
              </a:lnSpc>
              <a:spcBef>
                <a:spcPts val="0"/>
              </a:spcBef>
              <a:spcAft>
                <a:spcPts val="0"/>
              </a:spcAft>
              <a:buSzPts val="5600"/>
              <a:buNone/>
              <a:defRPr sz="5600"/>
            </a:lvl6pPr>
            <a:lvl7pPr lvl="6">
              <a:lnSpc>
                <a:spcPct val="65000"/>
              </a:lnSpc>
              <a:spcBef>
                <a:spcPts val="0"/>
              </a:spcBef>
              <a:spcAft>
                <a:spcPts val="0"/>
              </a:spcAft>
              <a:buSzPts val="5600"/>
              <a:buNone/>
              <a:defRPr sz="5600"/>
            </a:lvl7pPr>
            <a:lvl8pPr lvl="7">
              <a:lnSpc>
                <a:spcPct val="65000"/>
              </a:lnSpc>
              <a:spcBef>
                <a:spcPts val="0"/>
              </a:spcBef>
              <a:spcAft>
                <a:spcPts val="0"/>
              </a:spcAft>
              <a:buSzPts val="5600"/>
              <a:buNone/>
              <a:defRPr sz="5600"/>
            </a:lvl8pPr>
            <a:lvl9pPr lvl="8">
              <a:lnSpc>
                <a:spcPct val="65000"/>
              </a:lnSpc>
              <a:spcBef>
                <a:spcPts val="0"/>
              </a:spcBef>
              <a:spcAft>
                <a:spcPts val="0"/>
              </a:spcAft>
              <a:buSzPts val="5600"/>
              <a:buNone/>
              <a:defRPr sz="5600"/>
            </a:lvl9pPr>
          </a:lstStyle>
          <a:p>
            <a:endParaRPr/>
          </a:p>
        </p:txBody>
      </p:sp>
      <p:sp>
        <p:nvSpPr>
          <p:cNvPr id="401" name="Google Shape;401;p38"/>
          <p:cNvSpPr txBox="1">
            <a:spLocks noGrp="1"/>
          </p:cNvSpPr>
          <p:nvPr>
            <p:ph type="body" idx="3"/>
          </p:nvPr>
        </p:nvSpPr>
        <p:spPr>
          <a:xfrm>
            <a:off x="201875" y="1328225"/>
            <a:ext cx="2888700" cy="18537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402" name="Google Shape;402;p38"/>
          <p:cNvSpPr/>
          <p:nvPr/>
        </p:nvSpPr>
        <p:spPr>
          <a:xfrm>
            <a:off x="-75" y="3531275"/>
            <a:ext cx="4572000" cy="1611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03" name="Google Shape;403;p38"/>
          <p:cNvSpPr txBox="1">
            <a:spLocks noGrp="1"/>
          </p:cNvSpPr>
          <p:nvPr>
            <p:ph type="title" idx="4"/>
          </p:nvPr>
        </p:nvSpPr>
        <p:spPr>
          <a:xfrm>
            <a:off x="1775" y="3706500"/>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4" name="Google Shape;404;p38"/>
          <p:cNvSpPr txBox="1">
            <a:spLocks noGrp="1"/>
          </p:cNvSpPr>
          <p:nvPr>
            <p:ph type="title" idx="5"/>
          </p:nvPr>
        </p:nvSpPr>
        <p:spPr>
          <a:xfrm>
            <a:off x="4572025" y="1410802"/>
            <a:ext cx="45720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9600"/>
              <a:buNone/>
              <a:defRPr sz="9600"/>
            </a:lvl1pPr>
            <a:lvl2pPr lvl="1">
              <a:lnSpc>
                <a:spcPct val="65000"/>
              </a:lnSpc>
              <a:spcBef>
                <a:spcPts val="0"/>
              </a:spcBef>
              <a:spcAft>
                <a:spcPts val="0"/>
              </a:spcAft>
              <a:buSzPts val="9600"/>
              <a:buNone/>
              <a:defRPr sz="9600"/>
            </a:lvl2pPr>
            <a:lvl3pPr lvl="2">
              <a:lnSpc>
                <a:spcPct val="65000"/>
              </a:lnSpc>
              <a:spcBef>
                <a:spcPts val="0"/>
              </a:spcBef>
              <a:spcAft>
                <a:spcPts val="0"/>
              </a:spcAft>
              <a:buSzPts val="9600"/>
              <a:buNone/>
              <a:defRPr sz="9600"/>
            </a:lvl3pPr>
            <a:lvl4pPr lvl="3">
              <a:lnSpc>
                <a:spcPct val="65000"/>
              </a:lnSpc>
              <a:spcBef>
                <a:spcPts val="0"/>
              </a:spcBef>
              <a:spcAft>
                <a:spcPts val="0"/>
              </a:spcAft>
              <a:buSzPts val="9600"/>
              <a:buNone/>
              <a:defRPr sz="9600"/>
            </a:lvl4pPr>
            <a:lvl5pPr lvl="4">
              <a:lnSpc>
                <a:spcPct val="65000"/>
              </a:lnSpc>
              <a:spcBef>
                <a:spcPts val="0"/>
              </a:spcBef>
              <a:spcAft>
                <a:spcPts val="0"/>
              </a:spcAft>
              <a:buSzPts val="9600"/>
              <a:buNone/>
              <a:defRPr sz="9600"/>
            </a:lvl5pPr>
            <a:lvl6pPr lvl="5">
              <a:lnSpc>
                <a:spcPct val="65000"/>
              </a:lnSpc>
              <a:spcBef>
                <a:spcPts val="0"/>
              </a:spcBef>
              <a:spcAft>
                <a:spcPts val="0"/>
              </a:spcAft>
              <a:buSzPts val="9600"/>
              <a:buNone/>
              <a:defRPr sz="9600"/>
            </a:lvl6pPr>
            <a:lvl7pPr lvl="6">
              <a:lnSpc>
                <a:spcPct val="65000"/>
              </a:lnSpc>
              <a:spcBef>
                <a:spcPts val="0"/>
              </a:spcBef>
              <a:spcAft>
                <a:spcPts val="0"/>
              </a:spcAft>
              <a:buSzPts val="9600"/>
              <a:buNone/>
              <a:defRPr sz="9600"/>
            </a:lvl7pPr>
            <a:lvl8pPr lvl="7">
              <a:lnSpc>
                <a:spcPct val="65000"/>
              </a:lnSpc>
              <a:spcBef>
                <a:spcPts val="0"/>
              </a:spcBef>
              <a:spcAft>
                <a:spcPts val="0"/>
              </a:spcAft>
              <a:buSzPts val="9600"/>
              <a:buNone/>
              <a:defRPr sz="9600"/>
            </a:lvl8pPr>
            <a:lvl9pPr lvl="8">
              <a:lnSpc>
                <a:spcPct val="65000"/>
              </a:lnSpc>
              <a:spcBef>
                <a:spcPts val="0"/>
              </a:spcBef>
              <a:spcAft>
                <a:spcPts val="0"/>
              </a:spcAft>
              <a:buSzPts val="9600"/>
              <a:buNone/>
              <a:defRPr sz="9600"/>
            </a:lvl9pPr>
          </a:lstStyle>
          <a:p>
            <a:endParaRPr/>
          </a:p>
        </p:txBody>
      </p:sp>
      <p:sp>
        <p:nvSpPr>
          <p:cNvPr id="405" name="Google Shape;405;p38"/>
          <p:cNvSpPr txBox="1">
            <a:spLocks noGrp="1"/>
          </p:cNvSpPr>
          <p:nvPr>
            <p:ph type="subTitle" idx="6"/>
          </p:nvPr>
        </p:nvSpPr>
        <p:spPr>
          <a:xfrm>
            <a:off x="4620125" y="2279600"/>
            <a:ext cx="3623400" cy="5487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6" name="Google Shape;406;p38"/>
          <p:cNvSpPr txBox="1">
            <a:spLocks noGrp="1"/>
          </p:cNvSpPr>
          <p:nvPr>
            <p:ph type="subTitle" idx="7"/>
          </p:nvPr>
        </p:nvSpPr>
        <p:spPr>
          <a:xfrm>
            <a:off x="90675" y="4563600"/>
            <a:ext cx="2888700" cy="451500"/>
          </a:xfrm>
          <a:prstGeom prst="rect">
            <a:avLst/>
          </a:prstGeom>
        </p:spPr>
        <p:txBody>
          <a:bodyPr spcFirstLastPara="1" wrap="square" lIns="91425" tIns="91425" rIns="91425" bIns="91425" anchor="t" anchorCtr="0">
            <a:noAutofit/>
          </a:bodyPr>
          <a:lstStyle>
            <a:lvl1pPr lvl="0">
              <a:spcBef>
                <a:spcPts val="0"/>
              </a:spcBef>
              <a:spcAft>
                <a:spcPts val="0"/>
              </a:spcAft>
              <a:buSzPts val="1100"/>
              <a:buNone/>
              <a:defRPr sz="11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192">
          <p15:clr>
            <a:srgbClr val="FA7B17"/>
          </p15:clr>
        </p15:guide>
        <p15:guide id="2" orient="horz" pos="3048">
          <p15:clr>
            <a:srgbClr val="FA7B17"/>
          </p15:clr>
        </p15:guide>
        <p15:guide id="3" pos="314">
          <p15:clr>
            <a:srgbClr val="FA7B17"/>
          </p15:clr>
        </p15:guide>
        <p15:guide id="4" pos="5446">
          <p15:clr>
            <a:srgbClr val="FA7B17"/>
          </p15:clr>
        </p15:guide>
        <p15:guide id="5" pos="567">
          <p15:clr>
            <a:srgbClr val="FA7B17"/>
          </p15:clr>
        </p15:guide>
        <p15:guide id="6" pos="757">
          <p15:clr>
            <a:srgbClr val="FA7B17"/>
          </p15:clr>
        </p15:guide>
        <p15:guide id="7" pos="1011">
          <p15:clr>
            <a:srgbClr val="FA7B17"/>
          </p15:clr>
        </p15:guide>
        <p15:guide id="8" pos="1201">
          <p15:clr>
            <a:srgbClr val="FA7B17"/>
          </p15:clr>
        </p15:guide>
        <p15:guide id="9" pos="1454">
          <p15:clr>
            <a:srgbClr val="FA7B17"/>
          </p15:clr>
        </p15:guide>
        <p15:guide id="10" pos="1644">
          <p15:clr>
            <a:srgbClr val="FA7B17"/>
          </p15:clr>
        </p15:guide>
        <p15:guide id="11" pos="1898">
          <p15:clr>
            <a:srgbClr val="FA7B17"/>
          </p15:clr>
        </p15:guide>
        <p15:guide id="12" pos="2088">
          <p15:clr>
            <a:srgbClr val="FA7B17"/>
          </p15:clr>
        </p15:guide>
        <p15:guide id="13" pos="2341">
          <p15:clr>
            <a:srgbClr val="FA7B17"/>
          </p15:clr>
        </p15:guide>
        <p15:guide id="14" pos="2532">
          <p15:clr>
            <a:srgbClr val="FA7B17"/>
          </p15:clr>
        </p15:guide>
        <p15:guide id="15" pos="2785">
          <p15:clr>
            <a:srgbClr val="FA7B17"/>
          </p15:clr>
        </p15:guide>
        <p15:guide id="16" pos="2975">
          <p15:clr>
            <a:srgbClr val="FA7B17"/>
          </p15:clr>
        </p15:guide>
        <p15:guide id="17" pos="3228">
          <p15:clr>
            <a:srgbClr val="FA7B17"/>
          </p15:clr>
        </p15:guide>
        <p15:guide id="18" pos="3419">
          <p15:clr>
            <a:srgbClr val="FA7B17"/>
          </p15:clr>
        </p15:guide>
        <p15:guide id="19" pos="3672">
          <p15:clr>
            <a:srgbClr val="FA7B17"/>
          </p15:clr>
        </p15:guide>
        <p15:guide id="20" pos="3862">
          <p15:clr>
            <a:srgbClr val="FA7B17"/>
          </p15:clr>
        </p15:guide>
        <p15:guide id="21" pos="4116">
          <p15:clr>
            <a:srgbClr val="FA7B17"/>
          </p15:clr>
        </p15:guide>
        <p15:guide id="22" pos="4306">
          <p15:clr>
            <a:srgbClr val="FA7B17"/>
          </p15:clr>
        </p15:guide>
        <p15:guide id="23" pos="4559">
          <p15:clr>
            <a:srgbClr val="FA7B17"/>
          </p15:clr>
        </p15:guide>
        <p15:guide id="24" pos="4749">
          <p15:clr>
            <a:srgbClr val="FA7B17"/>
          </p15:clr>
        </p15:guide>
        <p15:guide id="25" pos="5003">
          <p15:clr>
            <a:srgbClr val="FA7B17"/>
          </p15:clr>
        </p15:guide>
        <p15:guide id="26" pos="5193">
          <p15:clr>
            <a:srgbClr val="FA7B17"/>
          </p15:clr>
        </p15:guide>
        <p15:guide id="27" orient="horz" pos="837">
          <p15:clr>
            <a:srgbClr val="FA7B17"/>
          </p15:clr>
        </p15:guide>
        <p15:guide id="28" orient="horz" pos="2312">
          <p15:clr>
            <a:srgbClr val="FA7B17"/>
          </p15:clr>
        </p15:guide>
        <p15:guide id="29" orient="horz" pos="2405">
          <p15:clr>
            <a:srgbClr val="FA7B17"/>
          </p15:clr>
        </p15:guide>
        <p15:guide id="30" orient="horz" pos="929">
          <p15:clr>
            <a:srgbClr val="FA7B17"/>
          </p15:clr>
        </p15:guide>
        <p15:guide id="31" orient="horz" pos="1574">
          <p15:clr>
            <a:srgbClr val="FA7B17"/>
          </p15:clr>
        </p15:guide>
        <p15:guide id="32" orient="horz" pos="1666">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Ramping Up">
  <p:cSld name="TITLE_1_1_1">
    <p:spTree>
      <p:nvGrpSpPr>
        <p:cNvPr id="1" name="Shape 407"/>
        <p:cNvGrpSpPr/>
        <p:nvPr/>
      </p:nvGrpSpPr>
      <p:grpSpPr>
        <a:xfrm>
          <a:off x="0" y="0"/>
          <a:ext cx="0" cy="0"/>
          <a:chOff x="0" y="0"/>
          <a:chExt cx="0" cy="0"/>
        </a:xfrm>
      </p:grpSpPr>
      <p:sp>
        <p:nvSpPr>
          <p:cNvPr id="408" name="Google Shape;408;p39"/>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09" name="Google Shape;409;p39"/>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0" name="Google Shape;410;p39"/>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1" name="Google Shape;411;p39"/>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ierarchy">
  <p:cSld name="CUSTOM_4">
    <p:bg>
      <p:bgPr>
        <a:solidFill>
          <a:schemeClr val="lt2"/>
        </a:solidFill>
        <a:effectLst/>
      </p:bgPr>
    </p:bg>
    <p:spTree>
      <p:nvGrpSpPr>
        <p:cNvPr id="1" name="Shape 412"/>
        <p:cNvGrpSpPr/>
        <p:nvPr/>
      </p:nvGrpSpPr>
      <p:grpSpPr>
        <a:xfrm>
          <a:off x="0" y="0"/>
          <a:ext cx="0" cy="0"/>
          <a:chOff x="0" y="0"/>
          <a:chExt cx="0" cy="0"/>
        </a:xfrm>
      </p:grpSpPr>
      <p:sp>
        <p:nvSpPr>
          <p:cNvPr id="413" name="Google Shape;413;p4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4" name="Google Shape;414;p40"/>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15" name="Google Shape;415;p4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16" name="Google Shape;416;p40"/>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17" name="Google Shape;417;p40"/>
          <p:cNvSpPr txBox="1">
            <a:spLocks noGrp="1"/>
          </p:cNvSpPr>
          <p:nvPr>
            <p:ph type="body" idx="3"/>
          </p:nvPr>
        </p:nvSpPr>
        <p:spPr>
          <a:xfrm>
            <a:off x="5172399" y="349775"/>
            <a:ext cx="3721800" cy="707100"/>
          </a:xfrm>
          <a:prstGeom prst="rect">
            <a:avLst/>
          </a:prstGeom>
        </p:spPr>
        <p:txBody>
          <a:bodyPr spcFirstLastPara="1" wrap="square" lIns="0" tIns="91425"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unding">
  <p:cSld name="CUSTOM_2_1_1_1_1_1_1_1">
    <p:bg>
      <p:bgPr>
        <a:solidFill>
          <a:schemeClr val="lt1"/>
        </a:solidFill>
        <a:effectLst/>
      </p:bgPr>
    </p:bg>
    <p:spTree>
      <p:nvGrpSpPr>
        <p:cNvPr id="1" name="Shape 418"/>
        <p:cNvGrpSpPr/>
        <p:nvPr/>
      </p:nvGrpSpPr>
      <p:grpSpPr>
        <a:xfrm>
          <a:off x="0" y="0"/>
          <a:ext cx="0" cy="0"/>
          <a:chOff x="0" y="0"/>
          <a:chExt cx="0" cy="0"/>
        </a:xfrm>
      </p:grpSpPr>
      <p:sp>
        <p:nvSpPr>
          <p:cNvPr id="419" name="Google Shape;419;p41"/>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0" name="Google Shape;420;p41"/>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21" name="Google Shape;421;p41"/>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2" name="Google Shape;422;p41"/>
          <p:cNvSpPr txBox="1">
            <a:spLocks noGrp="1"/>
          </p:cNvSpPr>
          <p:nvPr>
            <p:ph type="title"/>
          </p:nvPr>
        </p:nvSpPr>
        <p:spPr>
          <a:xfrm>
            <a:off x="73152" y="335300"/>
            <a:ext cx="44487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23" name="Google Shape;423;p41"/>
          <p:cNvSpPr txBox="1">
            <a:spLocks noGrp="1"/>
          </p:cNvSpPr>
          <p:nvPr>
            <p:ph type="subTitle" idx="3"/>
          </p:nvPr>
        </p:nvSpPr>
        <p:spPr>
          <a:xfrm>
            <a:off x="5799441" y="1594150"/>
            <a:ext cx="2616000" cy="276000"/>
          </a:xfrm>
          <a:prstGeom prst="rect">
            <a:avLst/>
          </a:prstGeom>
        </p:spPr>
        <p:txBody>
          <a:bodyPr spcFirstLastPara="1" wrap="square" lIns="0" tIns="0" rIns="0" bIns="0" anchor="t" anchorCtr="0">
            <a:noAutofit/>
          </a:bodyPr>
          <a:lstStyle>
            <a:lvl1pPr lvl="0">
              <a:spcBef>
                <a:spcPts val="0"/>
              </a:spcBef>
              <a:spcAft>
                <a:spcPts val="0"/>
              </a:spcAft>
              <a:buSzPts val="1800"/>
              <a:buNone/>
              <a:defRPr sz="1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41"/>
          <p:cNvSpPr txBox="1">
            <a:spLocks noGrp="1"/>
          </p:cNvSpPr>
          <p:nvPr>
            <p:ph type="body" idx="4"/>
          </p:nvPr>
        </p:nvSpPr>
        <p:spPr>
          <a:xfrm>
            <a:off x="5799450" y="2143800"/>
            <a:ext cx="2992800" cy="14967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utlook">
  <p:cSld name="TITLE_2_1_1_1">
    <p:bg>
      <p:bgPr>
        <a:solidFill>
          <a:schemeClr val="dk1"/>
        </a:solidFill>
        <a:effectLst/>
      </p:bgPr>
    </p:bg>
    <p:spTree>
      <p:nvGrpSpPr>
        <p:cNvPr id="1" name="Shape 425"/>
        <p:cNvGrpSpPr/>
        <p:nvPr/>
      </p:nvGrpSpPr>
      <p:grpSpPr>
        <a:xfrm>
          <a:off x="0" y="0"/>
          <a:ext cx="0" cy="0"/>
          <a:chOff x="0" y="0"/>
          <a:chExt cx="0" cy="0"/>
        </a:xfrm>
      </p:grpSpPr>
      <p:sp>
        <p:nvSpPr>
          <p:cNvPr id="426" name="Google Shape;426;p42"/>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7" name="Google Shape;427;p42"/>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428" name="Google Shape;428;p42"/>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29" name="Google Shape;429;p42"/>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430" name="Google Shape;430;p42"/>
          <p:cNvSpPr txBox="1">
            <a:spLocks noGrp="1"/>
          </p:cNvSpPr>
          <p:nvPr>
            <p:ph type="body" idx="3"/>
          </p:nvPr>
        </p:nvSpPr>
        <p:spPr>
          <a:xfrm>
            <a:off x="1776150" y="1206375"/>
            <a:ext cx="4078500" cy="2514600"/>
          </a:xfrm>
          <a:prstGeom prst="rect">
            <a:avLst/>
          </a:prstGeom>
        </p:spPr>
        <p:txBody>
          <a:bodyPr spcFirstLastPara="1" wrap="square" lIns="0" tIns="91425" rIns="0" bIns="0"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sz="1400">
                <a:solidFill>
                  <a:schemeClr val="lt1"/>
                </a:solidFill>
              </a:defRPr>
            </a:lvl2pPr>
            <a:lvl3pPr marL="1371600" lvl="2" indent="-317500">
              <a:spcBef>
                <a:spcPts val="0"/>
              </a:spcBef>
              <a:spcAft>
                <a:spcPts val="0"/>
              </a:spcAft>
              <a:buClr>
                <a:schemeClr val="lt1"/>
              </a:buClr>
              <a:buSzPts val="1400"/>
              <a:buChar char="■"/>
              <a:defRPr sz="1400">
                <a:solidFill>
                  <a:schemeClr val="lt1"/>
                </a:solidFill>
              </a:defRPr>
            </a:lvl3pPr>
            <a:lvl4pPr marL="1828800" lvl="3" indent="-317500">
              <a:spcBef>
                <a:spcPts val="0"/>
              </a:spcBef>
              <a:spcAft>
                <a:spcPts val="0"/>
              </a:spcAft>
              <a:buClr>
                <a:schemeClr val="lt1"/>
              </a:buClr>
              <a:buSzPts val="1400"/>
              <a:buChar char="●"/>
              <a:defRPr sz="1400">
                <a:solidFill>
                  <a:schemeClr val="lt1"/>
                </a:solidFill>
              </a:defRPr>
            </a:lvl4pPr>
            <a:lvl5pPr marL="2286000" lvl="4" indent="-317500">
              <a:spcBef>
                <a:spcPts val="0"/>
              </a:spcBef>
              <a:spcAft>
                <a:spcPts val="0"/>
              </a:spcAft>
              <a:buClr>
                <a:schemeClr val="lt1"/>
              </a:buClr>
              <a:buSzPts val="1400"/>
              <a:buChar char="○"/>
              <a:defRPr sz="1400">
                <a:solidFill>
                  <a:schemeClr val="lt1"/>
                </a:solidFill>
              </a:defRPr>
            </a:lvl5pPr>
            <a:lvl6pPr marL="2743200" lvl="5" indent="-317500">
              <a:spcBef>
                <a:spcPts val="0"/>
              </a:spcBef>
              <a:spcAft>
                <a:spcPts val="0"/>
              </a:spcAft>
              <a:buClr>
                <a:schemeClr val="lt1"/>
              </a:buClr>
              <a:buSzPts val="1400"/>
              <a:buChar char="■"/>
              <a:defRPr sz="1400">
                <a:solidFill>
                  <a:schemeClr val="lt1"/>
                </a:solidFill>
              </a:defRPr>
            </a:lvl6pPr>
            <a:lvl7pPr marL="3200400" lvl="6" indent="-317500">
              <a:spcBef>
                <a:spcPts val="0"/>
              </a:spcBef>
              <a:spcAft>
                <a:spcPts val="0"/>
              </a:spcAft>
              <a:buClr>
                <a:schemeClr val="lt1"/>
              </a:buClr>
              <a:buSzPts val="1400"/>
              <a:buChar char="●"/>
              <a:defRPr sz="1400">
                <a:solidFill>
                  <a:schemeClr val="lt1"/>
                </a:solidFill>
              </a:defRPr>
            </a:lvl7pPr>
            <a:lvl8pPr marL="3657600" lvl="7" indent="-317500">
              <a:spcBef>
                <a:spcPts val="0"/>
              </a:spcBef>
              <a:spcAft>
                <a:spcPts val="0"/>
              </a:spcAft>
              <a:buClr>
                <a:schemeClr val="lt1"/>
              </a:buClr>
              <a:buSzPts val="1400"/>
              <a:buChar char="○"/>
              <a:defRPr sz="1400">
                <a:solidFill>
                  <a:schemeClr val="lt1"/>
                </a:solidFill>
              </a:defRPr>
            </a:lvl8pPr>
            <a:lvl9pPr marL="4114800" lvl="8" indent="-317500">
              <a:spcBef>
                <a:spcPts val="0"/>
              </a:spcBef>
              <a:spcAft>
                <a:spcPts val="0"/>
              </a:spcAft>
              <a:buClr>
                <a:schemeClr val="lt1"/>
              </a:buClr>
              <a:buSzPts val="1400"/>
              <a:buChar char="■"/>
              <a:defRPr sz="1400">
                <a:solidFill>
                  <a:schemeClr val="lt1"/>
                </a:solidFill>
              </a:defRPr>
            </a:lvl9pPr>
          </a:lstStyle>
          <a:p>
            <a:endParaRPr/>
          </a:p>
        </p:txBody>
      </p:sp>
      <p:sp>
        <p:nvSpPr>
          <p:cNvPr id="431" name="Google Shape;431;p42"/>
          <p:cNvSpPr>
            <a:spLocks noGrp="1"/>
          </p:cNvSpPr>
          <p:nvPr>
            <p:ph type="pic" idx="4"/>
          </p:nvPr>
        </p:nvSpPr>
        <p:spPr>
          <a:xfrm>
            <a:off x="3801625" y="3595950"/>
            <a:ext cx="5342400" cy="15477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Roadmap 4 Column ">
  <p:cSld name="TITLE_2_1_1_1_1">
    <p:spTree>
      <p:nvGrpSpPr>
        <p:cNvPr id="1" name="Shape 432"/>
        <p:cNvGrpSpPr/>
        <p:nvPr/>
      </p:nvGrpSpPr>
      <p:grpSpPr>
        <a:xfrm>
          <a:off x="0" y="0"/>
          <a:ext cx="0" cy="0"/>
          <a:chOff x="0" y="0"/>
          <a:chExt cx="0" cy="0"/>
        </a:xfrm>
      </p:grpSpPr>
      <p:sp>
        <p:nvSpPr>
          <p:cNvPr id="433" name="Google Shape;433;p43"/>
          <p:cNvSpPr/>
          <p:nvPr/>
        </p:nvSpPr>
        <p:spPr>
          <a:xfrm>
            <a:off x="686075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4" name="Google Shape;434;p43"/>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5" name="Google Shape;435;p43"/>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36" name="Google Shape;436;p43"/>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37" name="Google Shape;437;p43"/>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38" name="Google Shape;438;p43"/>
          <p:cNvSpPr/>
          <p:nvPr/>
        </p:nvSpPr>
        <p:spPr>
          <a:xfrm>
            <a:off x="0" y="1226475"/>
            <a:ext cx="22896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39" name="Google Shape;439;p43"/>
          <p:cNvSpPr/>
          <p:nvPr/>
        </p:nvSpPr>
        <p:spPr>
          <a:xfrm>
            <a:off x="2289600" y="1226475"/>
            <a:ext cx="22896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0" name="Google Shape;440;p43"/>
          <p:cNvSpPr/>
          <p:nvPr/>
        </p:nvSpPr>
        <p:spPr>
          <a:xfrm>
            <a:off x="4579200" y="1226475"/>
            <a:ext cx="22896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41" name="Google Shape;441;p43"/>
          <p:cNvSpPr txBox="1">
            <a:spLocks noGrp="1"/>
          </p:cNvSpPr>
          <p:nvPr>
            <p:ph type="subTitle" idx="3"/>
          </p:nvPr>
        </p:nvSpPr>
        <p:spPr>
          <a:xfrm>
            <a:off x="205725" y="2736600"/>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2" name="Google Shape;442;p43"/>
          <p:cNvSpPr txBox="1">
            <a:spLocks noGrp="1"/>
          </p:cNvSpPr>
          <p:nvPr>
            <p:ph type="body" idx="4"/>
          </p:nvPr>
        </p:nvSpPr>
        <p:spPr>
          <a:xfrm>
            <a:off x="205700" y="3291860"/>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3" name="Google Shape;443;p43"/>
          <p:cNvSpPr txBox="1">
            <a:spLocks noGrp="1"/>
          </p:cNvSpPr>
          <p:nvPr>
            <p:ph type="subTitle" idx="5"/>
          </p:nvPr>
        </p:nvSpPr>
        <p:spPr>
          <a:xfrm>
            <a:off x="2509242"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4" name="Google Shape;444;p43"/>
          <p:cNvSpPr txBox="1">
            <a:spLocks noGrp="1"/>
          </p:cNvSpPr>
          <p:nvPr>
            <p:ph type="body" idx="6"/>
          </p:nvPr>
        </p:nvSpPr>
        <p:spPr>
          <a:xfrm>
            <a:off x="2509217"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5" name="Google Shape;445;p43"/>
          <p:cNvSpPr txBox="1">
            <a:spLocks noGrp="1"/>
          </p:cNvSpPr>
          <p:nvPr>
            <p:ph type="subTitle" idx="7"/>
          </p:nvPr>
        </p:nvSpPr>
        <p:spPr>
          <a:xfrm>
            <a:off x="4813008"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6" name="Google Shape;446;p43"/>
          <p:cNvSpPr txBox="1">
            <a:spLocks noGrp="1"/>
          </p:cNvSpPr>
          <p:nvPr>
            <p:ph type="body" idx="8"/>
          </p:nvPr>
        </p:nvSpPr>
        <p:spPr>
          <a:xfrm>
            <a:off x="4812983"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7" name="Google Shape;447;p43"/>
          <p:cNvSpPr txBox="1">
            <a:spLocks noGrp="1"/>
          </p:cNvSpPr>
          <p:nvPr>
            <p:ph type="subTitle" idx="9"/>
          </p:nvPr>
        </p:nvSpPr>
        <p:spPr>
          <a:xfrm>
            <a:off x="7091930" y="2736625"/>
            <a:ext cx="18273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48" name="Google Shape;448;p43"/>
          <p:cNvSpPr txBox="1">
            <a:spLocks noGrp="1"/>
          </p:cNvSpPr>
          <p:nvPr>
            <p:ph type="body" idx="13"/>
          </p:nvPr>
        </p:nvSpPr>
        <p:spPr>
          <a:xfrm>
            <a:off x="7091905" y="3291885"/>
            <a:ext cx="18273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49" name="Google Shape;449;p43"/>
          <p:cNvSpPr>
            <a:spLocks noGrp="1"/>
          </p:cNvSpPr>
          <p:nvPr>
            <p:ph type="pic" idx="14"/>
          </p:nvPr>
        </p:nvSpPr>
        <p:spPr>
          <a:xfrm>
            <a:off x="183850" y="1481700"/>
            <a:ext cx="994200" cy="994200"/>
          </a:xfrm>
          <a:prstGeom prst="rect">
            <a:avLst/>
          </a:prstGeom>
          <a:noFill/>
          <a:ln>
            <a:noFill/>
          </a:ln>
        </p:spPr>
      </p:sp>
      <p:sp>
        <p:nvSpPr>
          <p:cNvPr id="450" name="Google Shape;450;p43"/>
          <p:cNvSpPr>
            <a:spLocks noGrp="1"/>
          </p:cNvSpPr>
          <p:nvPr>
            <p:ph type="pic" idx="15"/>
          </p:nvPr>
        </p:nvSpPr>
        <p:spPr>
          <a:xfrm>
            <a:off x="2509225" y="1481700"/>
            <a:ext cx="994200" cy="994200"/>
          </a:xfrm>
          <a:prstGeom prst="rect">
            <a:avLst/>
          </a:prstGeom>
          <a:noFill/>
          <a:ln>
            <a:noFill/>
          </a:ln>
        </p:spPr>
      </p:sp>
      <p:sp>
        <p:nvSpPr>
          <p:cNvPr id="451" name="Google Shape;451;p43"/>
          <p:cNvSpPr>
            <a:spLocks noGrp="1"/>
          </p:cNvSpPr>
          <p:nvPr>
            <p:ph type="pic" idx="16"/>
          </p:nvPr>
        </p:nvSpPr>
        <p:spPr>
          <a:xfrm>
            <a:off x="4812975" y="1481700"/>
            <a:ext cx="994200" cy="994200"/>
          </a:xfrm>
          <a:prstGeom prst="rect">
            <a:avLst/>
          </a:prstGeom>
          <a:noFill/>
          <a:ln>
            <a:noFill/>
          </a:ln>
        </p:spPr>
      </p:sp>
      <p:sp>
        <p:nvSpPr>
          <p:cNvPr id="452" name="Google Shape;452;p43"/>
          <p:cNvSpPr>
            <a:spLocks noGrp="1"/>
          </p:cNvSpPr>
          <p:nvPr>
            <p:ph type="pic" idx="17"/>
          </p:nvPr>
        </p:nvSpPr>
        <p:spPr>
          <a:xfrm>
            <a:off x="7091900" y="1481700"/>
            <a:ext cx="994200" cy="994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Roadmap 5 Column">
  <p:cSld name="TITLE_2_1_1_1_1_2">
    <p:spTree>
      <p:nvGrpSpPr>
        <p:cNvPr id="1" name="Shape 453"/>
        <p:cNvGrpSpPr/>
        <p:nvPr/>
      </p:nvGrpSpPr>
      <p:grpSpPr>
        <a:xfrm>
          <a:off x="0" y="0"/>
          <a:ext cx="0" cy="0"/>
          <a:chOff x="0" y="0"/>
          <a:chExt cx="0" cy="0"/>
        </a:xfrm>
      </p:grpSpPr>
      <p:sp>
        <p:nvSpPr>
          <p:cNvPr id="454" name="Google Shape;454;p44"/>
          <p:cNvSpPr/>
          <p:nvPr/>
        </p:nvSpPr>
        <p:spPr>
          <a:xfrm>
            <a:off x="0"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5" name="Google Shape;455;p44"/>
          <p:cNvSpPr/>
          <p:nvPr/>
        </p:nvSpPr>
        <p:spPr>
          <a:xfrm>
            <a:off x="1828799"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6" name="Google Shape;456;p44"/>
          <p:cNvSpPr/>
          <p:nvPr/>
        </p:nvSpPr>
        <p:spPr>
          <a:xfrm>
            <a:off x="3657599" y="1226475"/>
            <a:ext cx="18288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7" name="Google Shape;457;p44"/>
          <p:cNvSpPr/>
          <p:nvPr/>
        </p:nvSpPr>
        <p:spPr>
          <a:xfrm>
            <a:off x="5486408" y="1226475"/>
            <a:ext cx="18288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8" name="Google Shape;458;p44"/>
          <p:cNvSpPr/>
          <p:nvPr/>
        </p:nvSpPr>
        <p:spPr>
          <a:xfrm>
            <a:off x="7315192" y="1226475"/>
            <a:ext cx="18288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59" name="Google Shape;459;p44"/>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0" name="Google Shape;460;p44"/>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61" name="Google Shape;461;p44"/>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62" name="Google Shape;462;p44"/>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63" name="Google Shape;463;p44"/>
          <p:cNvSpPr txBox="1">
            <a:spLocks noGrp="1"/>
          </p:cNvSpPr>
          <p:nvPr>
            <p:ph type="subTitle" idx="3"/>
          </p:nvPr>
        </p:nvSpPr>
        <p:spPr>
          <a:xfrm>
            <a:off x="205720"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64" name="Google Shape;464;p44"/>
          <p:cNvSpPr txBox="1">
            <a:spLocks noGrp="1"/>
          </p:cNvSpPr>
          <p:nvPr>
            <p:ph type="body" idx="4"/>
          </p:nvPr>
        </p:nvSpPr>
        <p:spPr>
          <a:xfrm>
            <a:off x="205700"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65" name="Google Shape;465;p44"/>
          <p:cNvSpPr>
            <a:spLocks noGrp="1"/>
          </p:cNvSpPr>
          <p:nvPr>
            <p:ph type="pic" idx="5"/>
          </p:nvPr>
        </p:nvSpPr>
        <p:spPr>
          <a:xfrm>
            <a:off x="183850" y="1481700"/>
            <a:ext cx="994200" cy="994200"/>
          </a:xfrm>
          <a:prstGeom prst="rect">
            <a:avLst/>
          </a:prstGeom>
          <a:noFill/>
          <a:ln>
            <a:noFill/>
          </a:ln>
        </p:spPr>
      </p:sp>
      <p:sp>
        <p:nvSpPr>
          <p:cNvPr id="466" name="Google Shape;466;p44"/>
          <p:cNvSpPr>
            <a:spLocks noGrp="1"/>
          </p:cNvSpPr>
          <p:nvPr>
            <p:ph type="pic" idx="6"/>
          </p:nvPr>
        </p:nvSpPr>
        <p:spPr>
          <a:xfrm>
            <a:off x="2023222" y="1481700"/>
            <a:ext cx="994200" cy="994200"/>
          </a:xfrm>
          <a:prstGeom prst="rect">
            <a:avLst/>
          </a:prstGeom>
          <a:noFill/>
          <a:ln>
            <a:noFill/>
          </a:ln>
        </p:spPr>
      </p:sp>
      <p:sp>
        <p:nvSpPr>
          <p:cNvPr id="467" name="Google Shape;467;p44"/>
          <p:cNvSpPr>
            <a:spLocks noGrp="1"/>
          </p:cNvSpPr>
          <p:nvPr>
            <p:ph type="pic" idx="7"/>
          </p:nvPr>
        </p:nvSpPr>
        <p:spPr>
          <a:xfrm>
            <a:off x="3852019" y="1481700"/>
            <a:ext cx="994200" cy="994200"/>
          </a:xfrm>
          <a:prstGeom prst="rect">
            <a:avLst/>
          </a:prstGeom>
          <a:noFill/>
          <a:ln>
            <a:noFill/>
          </a:ln>
        </p:spPr>
      </p:sp>
      <p:sp>
        <p:nvSpPr>
          <p:cNvPr id="468" name="Google Shape;468;p44"/>
          <p:cNvSpPr>
            <a:spLocks noGrp="1"/>
          </p:cNvSpPr>
          <p:nvPr>
            <p:ph type="pic" idx="8"/>
          </p:nvPr>
        </p:nvSpPr>
        <p:spPr>
          <a:xfrm>
            <a:off x="5680816" y="1481700"/>
            <a:ext cx="994200" cy="994200"/>
          </a:xfrm>
          <a:prstGeom prst="rect">
            <a:avLst/>
          </a:prstGeom>
          <a:noFill/>
          <a:ln>
            <a:noFill/>
          </a:ln>
        </p:spPr>
      </p:sp>
      <p:sp>
        <p:nvSpPr>
          <p:cNvPr id="469" name="Google Shape;469;p44"/>
          <p:cNvSpPr>
            <a:spLocks noGrp="1"/>
          </p:cNvSpPr>
          <p:nvPr>
            <p:ph type="pic" idx="9"/>
          </p:nvPr>
        </p:nvSpPr>
        <p:spPr>
          <a:xfrm>
            <a:off x="7509613" y="1481700"/>
            <a:ext cx="994200" cy="994200"/>
          </a:xfrm>
          <a:prstGeom prst="rect">
            <a:avLst/>
          </a:prstGeom>
          <a:noFill/>
          <a:ln>
            <a:noFill/>
          </a:ln>
        </p:spPr>
      </p:sp>
      <p:sp>
        <p:nvSpPr>
          <p:cNvPr id="470" name="Google Shape;470;p44"/>
          <p:cNvSpPr txBox="1">
            <a:spLocks noGrp="1"/>
          </p:cNvSpPr>
          <p:nvPr>
            <p:ph type="subTitle" idx="13"/>
          </p:nvPr>
        </p:nvSpPr>
        <p:spPr>
          <a:xfrm>
            <a:off x="20301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1" name="Google Shape;471;p44"/>
          <p:cNvSpPr txBox="1">
            <a:spLocks noGrp="1"/>
          </p:cNvSpPr>
          <p:nvPr>
            <p:ph type="body" idx="14"/>
          </p:nvPr>
        </p:nvSpPr>
        <p:spPr>
          <a:xfrm>
            <a:off x="20300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2" name="Google Shape;472;p44"/>
          <p:cNvSpPr txBox="1">
            <a:spLocks noGrp="1"/>
          </p:cNvSpPr>
          <p:nvPr>
            <p:ph type="subTitle" idx="15"/>
          </p:nvPr>
        </p:nvSpPr>
        <p:spPr>
          <a:xfrm>
            <a:off x="38589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3" name="Google Shape;473;p44"/>
          <p:cNvSpPr txBox="1">
            <a:spLocks noGrp="1"/>
          </p:cNvSpPr>
          <p:nvPr>
            <p:ph type="body" idx="16"/>
          </p:nvPr>
        </p:nvSpPr>
        <p:spPr>
          <a:xfrm>
            <a:off x="38588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4" name="Google Shape;474;p44"/>
          <p:cNvSpPr txBox="1">
            <a:spLocks noGrp="1"/>
          </p:cNvSpPr>
          <p:nvPr>
            <p:ph type="subTitle" idx="17"/>
          </p:nvPr>
        </p:nvSpPr>
        <p:spPr>
          <a:xfrm>
            <a:off x="56877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5" name="Google Shape;475;p44"/>
          <p:cNvSpPr txBox="1">
            <a:spLocks noGrp="1"/>
          </p:cNvSpPr>
          <p:nvPr>
            <p:ph type="body" idx="18"/>
          </p:nvPr>
        </p:nvSpPr>
        <p:spPr>
          <a:xfrm>
            <a:off x="56876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76" name="Google Shape;476;p44"/>
          <p:cNvSpPr txBox="1">
            <a:spLocks noGrp="1"/>
          </p:cNvSpPr>
          <p:nvPr>
            <p:ph type="subTitle" idx="19"/>
          </p:nvPr>
        </p:nvSpPr>
        <p:spPr>
          <a:xfrm>
            <a:off x="7516507" y="2508000"/>
            <a:ext cx="14262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77" name="Google Shape;477;p44"/>
          <p:cNvSpPr txBox="1">
            <a:spLocks noGrp="1"/>
          </p:cNvSpPr>
          <p:nvPr>
            <p:ph type="body" idx="20"/>
          </p:nvPr>
        </p:nvSpPr>
        <p:spPr>
          <a:xfrm>
            <a:off x="7516488" y="3063257"/>
            <a:ext cx="1426200" cy="15822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Roadmap 6 Column">
  <p:cSld name="TITLE_2_1_1_1_1_2_1">
    <p:spTree>
      <p:nvGrpSpPr>
        <p:cNvPr id="1" name="Shape 478"/>
        <p:cNvGrpSpPr/>
        <p:nvPr/>
      </p:nvGrpSpPr>
      <p:grpSpPr>
        <a:xfrm>
          <a:off x="0" y="0"/>
          <a:ext cx="0" cy="0"/>
          <a:chOff x="0" y="0"/>
          <a:chExt cx="0" cy="0"/>
        </a:xfrm>
      </p:grpSpPr>
      <p:sp>
        <p:nvSpPr>
          <p:cNvPr id="479" name="Google Shape;479;p45"/>
          <p:cNvSpPr/>
          <p:nvPr/>
        </p:nvSpPr>
        <p:spPr>
          <a:xfrm>
            <a:off x="0"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0" name="Google Shape;480;p45"/>
          <p:cNvSpPr/>
          <p:nvPr/>
        </p:nvSpPr>
        <p:spPr>
          <a:xfrm>
            <a:off x="1523982"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1" name="Google Shape;481;p45"/>
          <p:cNvSpPr/>
          <p:nvPr/>
        </p:nvSpPr>
        <p:spPr>
          <a:xfrm>
            <a:off x="3047964"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2" name="Google Shape;482;p45"/>
          <p:cNvSpPr/>
          <p:nvPr/>
        </p:nvSpPr>
        <p:spPr>
          <a:xfrm>
            <a:off x="4571955" y="1226475"/>
            <a:ext cx="1524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3" name="Google Shape;483;p45"/>
          <p:cNvSpPr/>
          <p:nvPr/>
        </p:nvSpPr>
        <p:spPr>
          <a:xfrm>
            <a:off x="6095925" y="1226475"/>
            <a:ext cx="1524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484" name="Google Shape;484;p45"/>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5" name="Google Shape;485;p45"/>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486" name="Google Shape;486;p45"/>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487" name="Google Shape;487;p45"/>
          <p:cNvSpPr txBox="1">
            <a:spLocks noGrp="1"/>
          </p:cNvSpPr>
          <p:nvPr>
            <p:ph type="title"/>
          </p:nvPr>
        </p:nvSpPr>
        <p:spPr>
          <a:xfrm>
            <a:off x="73150" y="340625"/>
            <a:ext cx="8953800" cy="701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488" name="Google Shape;488;p45"/>
          <p:cNvSpPr txBox="1">
            <a:spLocks noGrp="1"/>
          </p:cNvSpPr>
          <p:nvPr>
            <p:ph type="subTitle" idx="3"/>
          </p:nvPr>
        </p:nvSpPr>
        <p:spPr>
          <a:xfrm>
            <a:off x="171431"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89" name="Google Shape;489;p45"/>
          <p:cNvSpPr txBox="1">
            <a:spLocks noGrp="1"/>
          </p:cNvSpPr>
          <p:nvPr>
            <p:ph type="body" idx="4"/>
          </p:nvPr>
        </p:nvSpPr>
        <p:spPr>
          <a:xfrm>
            <a:off x="171425"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0" name="Google Shape;490;p45"/>
          <p:cNvSpPr>
            <a:spLocks noGrp="1"/>
          </p:cNvSpPr>
          <p:nvPr>
            <p:ph type="pic" idx="5"/>
          </p:nvPr>
        </p:nvSpPr>
        <p:spPr>
          <a:xfrm>
            <a:off x="153200" y="1481700"/>
            <a:ext cx="828600" cy="828600"/>
          </a:xfrm>
          <a:prstGeom prst="rect">
            <a:avLst/>
          </a:prstGeom>
          <a:noFill/>
          <a:ln>
            <a:noFill/>
          </a:ln>
        </p:spPr>
      </p:sp>
      <p:sp>
        <p:nvSpPr>
          <p:cNvPr id="491" name="Google Shape;491;p45"/>
          <p:cNvSpPr>
            <a:spLocks noGrp="1"/>
          </p:cNvSpPr>
          <p:nvPr>
            <p:ph type="pic" idx="6"/>
          </p:nvPr>
        </p:nvSpPr>
        <p:spPr>
          <a:xfrm>
            <a:off x="1685996" y="1481700"/>
            <a:ext cx="828600" cy="828600"/>
          </a:xfrm>
          <a:prstGeom prst="rect">
            <a:avLst/>
          </a:prstGeom>
          <a:noFill/>
          <a:ln>
            <a:noFill/>
          </a:ln>
        </p:spPr>
      </p:sp>
      <p:sp>
        <p:nvSpPr>
          <p:cNvPr id="492" name="Google Shape;492;p45"/>
          <p:cNvSpPr>
            <a:spLocks noGrp="1"/>
          </p:cNvSpPr>
          <p:nvPr>
            <p:ph type="pic" idx="7"/>
          </p:nvPr>
        </p:nvSpPr>
        <p:spPr>
          <a:xfrm>
            <a:off x="3209979" y="1481700"/>
            <a:ext cx="828600" cy="828600"/>
          </a:xfrm>
          <a:prstGeom prst="rect">
            <a:avLst/>
          </a:prstGeom>
          <a:noFill/>
          <a:ln>
            <a:noFill/>
          </a:ln>
        </p:spPr>
      </p:sp>
      <p:sp>
        <p:nvSpPr>
          <p:cNvPr id="493" name="Google Shape;493;p45"/>
          <p:cNvSpPr>
            <a:spLocks noGrp="1"/>
          </p:cNvSpPr>
          <p:nvPr>
            <p:ph type="pic" idx="8"/>
          </p:nvPr>
        </p:nvSpPr>
        <p:spPr>
          <a:xfrm>
            <a:off x="4733963" y="1481700"/>
            <a:ext cx="828600" cy="828600"/>
          </a:xfrm>
          <a:prstGeom prst="rect">
            <a:avLst/>
          </a:prstGeom>
          <a:noFill/>
          <a:ln>
            <a:noFill/>
          </a:ln>
        </p:spPr>
      </p:sp>
      <p:sp>
        <p:nvSpPr>
          <p:cNvPr id="494" name="Google Shape;494;p45"/>
          <p:cNvSpPr>
            <a:spLocks noGrp="1"/>
          </p:cNvSpPr>
          <p:nvPr>
            <p:ph type="pic" idx="9"/>
          </p:nvPr>
        </p:nvSpPr>
        <p:spPr>
          <a:xfrm>
            <a:off x="6257946" y="1481700"/>
            <a:ext cx="828600" cy="828600"/>
          </a:xfrm>
          <a:prstGeom prst="rect">
            <a:avLst/>
          </a:prstGeom>
          <a:noFill/>
          <a:ln>
            <a:noFill/>
          </a:ln>
        </p:spPr>
      </p:sp>
      <p:sp>
        <p:nvSpPr>
          <p:cNvPr id="495" name="Google Shape;495;p45"/>
          <p:cNvSpPr txBox="1">
            <a:spLocks noGrp="1"/>
          </p:cNvSpPr>
          <p:nvPr>
            <p:ph type="subTitle" idx="13"/>
          </p:nvPr>
        </p:nvSpPr>
        <p:spPr>
          <a:xfrm>
            <a:off x="1691737"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6" name="Google Shape;496;p45"/>
          <p:cNvSpPr txBox="1">
            <a:spLocks noGrp="1"/>
          </p:cNvSpPr>
          <p:nvPr>
            <p:ph type="body" idx="14"/>
          </p:nvPr>
        </p:nvSpPr>
        <p:spPr>
          <a:xfrm>
            <a:off x="169173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7" name="Google Shape;497;p45"/>
          <p:cNvSpPr txBox="1">
            <a:spLocks noGrp="1"/>
          </p:cNvSpPr>
          <p:nvPr>
            <p:ph type="subTitle" idx="15"/>
          </p:nvPr>
        </p:nvSpPr>
        <p:spPr>
          <a:xfrm>
            <a:off x="321571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498" name="Google Shape;498;p45"/>
          <p:cNvSpPr txBox="1">
            <a:spLocks noGrp="1"/>
          </p:cNvSpPr>
          <p:nvPr>
            <p:ph type="body" idx="16"/>
          </p:nvPr>
        </p:nvSpPr>
        <p:spPr>
          <a:xfrm>
            <a:off x="3215712"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499" name="Google Shape;499;p45"/>
          <p:cNvSpPr txBox="1">
            <a:spLocks noGrp="1"/>
          </p:cNvSpPr>
          <p:nvPr>
            <p:ph type="subTitle" idx="17"/>
          </p:nvPr>
        </p:nvSpPr>
        <p:spPr>
          <a:xfrm>
            <a:off x="4739702"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0" name="Google Shape;500;p45"/>
          <p:cNvSpPr txBox="1">
            <a:spLocks noGrp="1"/>
          </p:cNvSpPr>
          <p:nvPr>
            <p:ph type="body" idx="18"/>
          </p:nvPr>
        </p:nvSpPr>
        <p:spPr>
          <a:xfrm>
            <a:off x="4739694"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1" name="Google Shape;501;p45"/>
          <p:cNvSpPr txBox="1">
            <a:spLocks noGrp="1"/>
          </p:cNvSpPr>
          <p:nvPr>
            <p:ph type="subTitle" idx="19"/>
          </p:nvPr>
        </p:nvSpPr>
        <p:spPr>
          <a:xfrm>
            <a:off x="6263685"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2" name="Google Shape;502;p45"/>
          <p:cNvSpPr txBox="1">
            <a:spLocks noGrp="1"/>
          </p:cNvSpPr>
          <p:nvPr>
            <p:ph type="body" idx="20"/>
          </p:nvPr>
        </p:nvSpPr>
        <p:spPr>
          <a:xfrm>
            <a:off x="6263677"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
        <p:nvSpPr>
          <p:cNvPr id="503" name="Google Shape;503;p45"/>
          <p:cNvSpPr/>
          <p:nvPr/>
        </p:nvSpPr>
        <p:spPr>
          <a:xfrm>
            <a:off x="7619949" y="1226475"/>
            <a:ext cx="1524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04" name="Google Shape;504;p45"/>
          <p:cNvSpPr>
            <a:spLocks noGrp="1"/>
          </p:cNvSpPr>
          <p:nvPr>
            <p:ph type="pic" idx="21"/>
          </p:nvPr>
        </p:nvSpPr>
        <p:spPr>
          <a:xfrm>
            <a:off x="7781973" y="1481700"/>
            <a:ext cx="828600" cy="828600"/>
          </a:xfrm>
          <a:prstGeom prst="rect">
            <a:avLst/>
          </a:prstGeom>
          <a:noFill/>
          <a:ln>
            <a:noFill/>
          </a:ln>
        </p:spPr>
      </p:sp>
      <p:sp>
        <p:nvSpPr>
          <p:cNvPr id="505" name="Google Shape;505;p45"/>
          <p:cNvSpPr txBox="1">
            <a:spLocks noGrp="1"/>
          </p:cNvSpPr>
          <p:nvPr>
            <p:ph type="subTitle" idx="22"/>
          </p:nvPr>
        </p:nvSpPr>
        <p:spPr>
          <a:xfrm>
            <a:off x="7787709" y="2431800"/>
            <a:ext cx="1188300" cy="435000"/>
          </a:xfrm>
          <a:prstGeom prst="rect">
            <a:avLst/>
          </a:prstGeom>
        </p:spPr>
        <p:txBody>
          <a:bodyPr spcFirstLastPara="1" wrap="square" lIns="0" tIns="91425" rIns="91425" bIns="91425" anchor="t" anchorCtr="0">
            <a:noAutofit/>
          </a:bodyPr>
          <a:lstStyle>
            <a:lvl1pPr lvl="0">
              <a:spcBef>
                <a:spcPts val="0"/>
              </a:spcBef>
              <a:spcAft>
                <a:spcPts val="0"/>
              </a:spcAft>
              <a:buSzPts val="1400"/>
              <a:buNone/>
              <a:defRPr sz="14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06" name="Google Shape;506;p45"/>
          <p:cNvSpPr txBox="1">
            <a:spLocks noGrp="1"/>
          </p:cNvSpPr>
          <p:nvPr>
            <p:ph type="body" idx="23"/>
          </p:nvPr>
        </p:nvSpPr>
        <p:spPr>
          <a:xfrm>
            <a:off x="7787700" y="2987048"/>
            <a:ext cx="1188300" cy="2007600"/>
          </a:xfrm>
          <a:prstGeom prst="rect">
            <a:avLst/>
          </a:prstGeom>
        </p:spPr>
        <p:txBody>
          <a:bodyPr spcFirstLastPara="1" wrap="square" lIns="0" tIns="91425" rIns="91425" bIns="91425" anchor="t" anchorCtr="0">
            <a:noAutofit/>
          </a:bodyPr>
          <a:lstStyle>
            <a:lvl1pPr marL="457200" lvl="0" indent="-285750">
              <a:spcBef>
                <a:spcPts val="0"/>
              </a:spcBef>
              <a:spcAft>
                <a:spcPts val="0"/>
              </a:spcAft>
              <a:buSzPts val="900"/>
              <a:buChar char="●"/>
              <a:defRPr sz="900"/>
            </a:lvl1pPr>
            <a:lvl2pPr marL="914400" lvl="1" indent="-285750">
              <a:spcBef>
                <a:spcPts val="0"/>
              </a:spcBef>
              <a:spcAft>
                <a:spcPts val="0"/>
              </a:spcAft>
              <a:buSzPts val="900"/>
              <a:buChar char="○"/>
              <a:defRPr sz="900"/>
            </a:lvl2pPr>
            <a:lvl3pPr marL="1371600" lvl="2" indent="-285750">
              <a:spcBef>
                <a:spcPts val="0"/>
              </a:spcBef>
              <a:spcAft>
                <a:spcPts val="0"/>
              </a:spcAft>
              <a:buSzPts val="900"/>
              <a:buChar char="■"/>
              <a:defRPr sz="900"/>
            </a:lvl3pPr>
            <a:lvl4pPr marL="1828800" lvl="3" indent="-285750">
              <a:spcBef>
                <a:spcPts val="0"/>
              </a:spcBef>
              <a:spcAft>
                <a:spcPts val="0"/>
              </a:spcAft>
              <a:buSzPts val="900"/>
              <a:buChar char="●"/>
              <a:defRPr sz="900"/>
            </a:lvl4pPr>
            <a:lvl5pPr marL="2286000" lvl="4" indent="-285750">
              <a:spcBef>
                <a:spcPts val="0"/>
              </a:spcBef>
              <a:spcAft>
                <a:spcPts val="0"/>
              </a:spcAft>
              <a:buSzPts val="900"/>
              <a:buChar char="○"/>
              <a:defRPr sz="900"/>
            </a:lvl5pPr>
            <a:lvl6pPr marL="2743200" lvl="5" indent="-285750">
              <a:spcBef>
                <a:spcPts val="0"/>
              </a:spcBef>
              <a:spcAft>
                <a:spcPts val="0"/>
              </a:spcAft>
              <a:buSzPts val="900"/>
              <a:buChar char="■"/>
              <a:defRPr sz="900"/>
            </a:lvl6pPr>
            <a:lvl7pPr marL="3200400" lvl="6" indent="-285750">
              <a:spcBef>
                <a:spcPts val="0"/>
              </a:spcBef>
              <a:spcAft>
                <a:spcPts val="0"/>
              </a:spcAft>
              <a:buSzPts val="900"/>
              <a:buChar char="●"/>
              <a:defRPr sz="900"/>
            </a:lvl7pPr>
            <a:lvl8pPr marL="3657600" lvl="7" indent="-285750">
              <a:spcBef>
                <a:spcPts val="0"/>
              </a:spcBef>
              <a:spcAft>
                <a:spcPts val="0"/>
              </a:spcAft>
              <a:buSzPts val="900"/>
              <a:buChar char="○"/>
              <a:defRPr sz="900"/>
            </a:lvl8pPr>
            <a:lvl9pPr marL="4114800" lvl="8" indent="-285750">
              <a:spcBef>
                <a:spcPts val="0"/>
              </a:spcBef>
              <a:spcAft>
                <a:spcPts val="0"/>
              </a:spcAft>
              <a:buSzPts val="900"/>
              <a:buChar char="■"/>
              <a:defRPr sz="9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Roadmap 3 Column">
  <p:cSld name="TITLE_2_1_1_1_1_1">
    <p:spTree>
      <p:nvGrpSpPr>
        <p:cNvPr id="1" name="Shape 507"/>
        <p:cNvGrpSpPr/>
        <p:nvPr/>
      </p:nvGrpSpPr>
      <p:grpSpPr>
        <a:xfrm>
          <a:off x="0" y="0"/>
          <a:ext cx="0" cy="0"/>
          <a:chOff x="0" y="0"/>
          <a:chExt cx="0" cy="0"/>
        </a:xfrm>
      </p:grpSpPr>
      <p:sp>
        <p:nvSpPr>
          <p:cNvPr id="508" name="Google Shape;508;p46"/>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09" name="Google Shape;509;p46"/>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10" name="Google Shape;510;p46"/>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11" name="Google Shape;511;p46"/>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SzPts val="5600"/>
              <a:buNone/>
              <a:defRPr sz="5600"/>
            </a:lvl1pPr>
            <a:lvl2pPr lvl="1">
              <a:lnSpc>
                <a:spcPct val="65000"/>
              </a:lnSpc>
              <a:spcBef>
                <a:spcPts val="0"/>
              </a:spcBef>
              <a:spcAft>
                <a:spcPts val="0"/>
              </a:spcAft>
              <a:buSzPts val="5400"/>
              <a:buNone/>
              <a:defRPr sz="5400"/>
            </a:lvl2pPr>
            <a:lvl3pPr lvl="2">
              <a:lnSpc>
                <a:spcPct val="65000"/>
              </a:lnSpc>
              <a:spcBef>
                <a:spcPts val="0"/>
              </a:spcBef>
              <a:spcAft>
                <a:spcPts val="0"/>
              </a:spcAft>
              <a:buSzPts val="5400"/>
              <a:buNone/>
              <a:defRPr sz="5400"/>
            </a:lvl3pPr>
            <a:lvl4pPr lvl="3">
              <a:lnSpc>
                <a:spcPct val="65000"/>
              </a:lnSpc>
              <a:spcBef>
                <a:spcPts val="0"/>
              </a:spcBef>
              <a:spcAft>
                <a:spcPts val="0"/>
              </a:spcAft>
              <a:buSzPts val="5400"/>
              <a:buNone/>
              <a:defRPr sz="5400"/>
            </a:lvl4pPr>
            <a:lvl5pPr lvl="4">
              <a:lnSpc>
                <a:spcPct val="65000"/>
              </a:lnSpc>
              <a:spcBef>
                <a:spcPts val="0"/>
              </a:spcBef>
              <a:spcAft>
                <a:spcPts val="0"/>
              </a:spcAft>
              <a:buSzPts val="5400"/>
              <a:buNone/>
              <a:defRPr sz="5400"/>
            </a:lvl5pPr>
            <a:lvl6pPr lvl="5">
              <a:lnSpc>
                <a:spcPct val="65000"/>
              </a:lnSpc>
              <a:spcBef>
                <a:spcPts val="0"/>
              </a:spcBef>
              <a:spcAft>
                <a:spcPts val="0"/>
              </a:spcAft>
              <a:buSzPts val="5400"/>
              <a:buNone/>
              <a:defRPr sz="5400"/>
            </a:lvl6pPr>
            <a:lvl7pPr lvl="6">
              <a:lnSpc>
                <a:spcPct val="65000"/>
              </a:lnSpc>
              <a:spcBef>
                <a:spcPts val="0"/>
              </a:spcBef>
              <a:spcAft>
                <a:spcPts val="0"/>
              </a:spcAft>
              <a:buSzPts val="5400"/>
              <a:buNone/>
              <a:defRPr sz="5400"/>
            </a:lvl7pPr>
            <a:lvl8pPr lvl="7">
              <a:lnSpc>
                <a:spcPct val="65000"/>
              </a:lnSpc>
              <a:spcBef>
                <a:spcPts val="0"/>
              </a:spcBef>
              <a:spcAft>
                <a:spcPts val="0"/>
              </a:spcAft>
              <a:buSzPts val="5400"/>
              <a:buNone/>
              <a:defRPr sz="5400"/>
            </a:lvl8pPr>
            <a:lvl9pPr lvl="8">
              <a:lnSpc>
                <a:spcPct val="65000"/>
              </a:lnSpc>
              <a:spcBef>
                <a:spcPts val="0"/>
              </a:spcBef>
              <a:spcAft>
                <a:spcPts val="0"/>
              </a:spcAft>
              <a:buSzPts val="5400"/>
              <a:buNone/>
              <a:defRPr sz="5400"/>
            </a:lvl9pPr>
          </a:lstStyle>
          <a:p>
            <a:endParaRPr/>
          </a:p>
        </p:txBody>
      </p:sp>
      <p:sp>
        <p:nvSpPr>
          <p:cNvPr id="512" name="Google Shape;512;p46"/>
          <p:cNvSpPr/>
          <p:nvPr/>
        </p:nvSpPr>
        <p:spPr>
          <a:xfrm>
            <a:off x="0" y="1226475"/>
            <a:ext cx="3048000" cy="39171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3" name="Google Shape;513;p46"/>
          <p:cNvSpPr/>
          <p:nvPr/>
        </p:nvSpPr>
        <p:spPr>
          <a:xfrm>
            <a:off x="3048040" y="1226475"/>
            <a:ext cx="3048000" cy="3917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4" name="Google Shape;514;p46"/>
          <p:cNvSpPr/>
          <p:nvPr/>
        </p:nvSpPr>
        <p:spPr>
          <a:xfrm>
            <a:off x="6096081" y="1226475"/>
            <a:ext cx="3048000" cy="39171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15" name="Google Shape;515;p46"/>
          <p:cNvSpPr>
            <a:spLocks noGrp="1"/>
          </p:cNvSpPr>
          <p:nvPr>
            <p:ph type="pic" idx="3"/>
          </p:nvPr>
        </p:nvSpPr>
        <p:spPr>
          <a:xfrm>
            <a:off x="183850" y="1481700"/>
            <a:ext cx="994200" cy="994200"/>
          </a:xfrm>
          <a:prstGeom prst="rect">
            <a:avLst/>
          </a:prstGeom>
          <a:noFill/>
          <a:ln>
            <a:noFill/>
          </a:ln>
        </p:spPr>
      </p:sp>
      <p:sp>
        <p:nvSpPr>
          <p:cNvPr id="516" name="Google Shape;516;p46"/>
          <p:cNvSpPr>
            <a:spLocks noGrp="1"/>
          </p:cNvSpPr>
          <p:nvPr>
            <p:ph type="pic" idx="4"/>
          </p:nvPr>
        </p:nvSpPr>
        <p:spPr>
          <a:xfrm>
            <a:off x="3242451" y="1481700"/>
            <a:ext cx="994200" cy="994200"/>
          </a:xfrm>
          <a:prstGeom prst="rect">
            <a:avLst/>
          </a:prstGeom>
          <a:noFill/>
          <a:ln>
            <a:noFill/>
          </a:ln>
        </p:spPr>
      </p:sp>
      <p:sp>
        <p:nvSpPr>
          <p:cNvPr id="517" name="Google Shape;517;p46"/>
          <p:cNvSpPr>
            <a:spLocks noGrp="1"/>
          </p:cNvSpPr>
          <p:nvPr>
            <p:ph type="pic" idx="5"/>
          </p:nvPr>
        </p:nvSpPr>
        <p:spPr>
          <a:xfrm>
            <a:off x="6290475" y="1481700"/>
            <a:ext cx="994200" cy="994200"/>
          </a:xfrm>
          <a:prstGeom prst="rect">
            <a:avLst/>
          </a:prstGeom>
          <a:noFill/>
          <a:ln>
            <a:noFill/>
          </a:ln>
        </p:spPr>
      </p:sp>
      <p:sp>
        <p:nvSpPr>
          <p:cNvPr id="518" name="Google Shape;518;p46"/>
          <p:cNvSpPr txBox="1">
            <a:spLocks noGrp="1"/>
          </p:cNvSpPr>
          <p:nvPr>
            <p:ph type="subTitle" idx="6"/>
          </p:nvPr>
        </p:nvSpPr>
        <p:spPr>
          <a:xfrm>
            <a:off x="205735" y="2736600"/>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19" name="Google Shape;519;p46"/>
          <p:cNvSpPr txBox="1">
            <a:spLocks noGrp="1"/>
          </p:cNvSpPr>
          <p:nvPr>
            <p:ph type="body" idx="7"/>
          </p:nvPr>
        </p:nvSpPr>
        <p:spPr>
          <a:xfrm>
            <a:off x="205700" y="3291857"/>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0" name="Google Shape;520;p46"/>
          <p:cNvSpPr txBox="1">
            <a:spLocks noGrp="1"/>
          </p:cNvSpPr>
          <p:nvPr>
            <p:ph type="subTitle" idx="8"/>
          </p:nvPr>
        </p:nvSpPr>
        <p:spPr>
          <a:xfrm>
            <a:off x="3253915"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1" name="Google Shape;521;p46"/>
          <p:cNvSpPr txBox="1">
            <a:spLocks noGrp="1"/>
          </p:cNvSpPr>
          <p:nvPr>
            <p:ph type="body" idx="9"/>
          </p:nvPr>
        </p:nvSpPr>
        <p:spPr>
          <a:xfrm>
            <a:off x="3253879"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522" name="Google Shape;522;p46"/>
          <p:cNvSpPr txBox="1">
            <a:spLocks noGrp="1"/>
          </p:cNvSpPr>
          <p:nvPr>
            <p:ph type="subTitle" idx="13"/>
          </p:nvPr>
        </p:nvSpPr>
        <p:spPr>
          <a:xfrm>
            <a:off x="6299133" y="2736625"/>
            <a:ext cx="2581800" cy="435000"/>
          </a:xfrm>
          <a:prstGeom prst="rect">
            <a:avLst/>
          </a:prstGeom>
        </p:spPr>
        <p:txBody>
          <a:bodyPr spcFirstLastPara="1" wrap="square" lIns="0" tIns="91425" rIns="91425" bIns="91425" anchor="t" anchorCtr="0">
            <a:noAutofit/>
          </a:bodyPr>
          <a:lstStyle>
            <a:lvl1pPr lvl="0">
              <a:spcBef>
                <a:spcPts val="0"/>
              </a:spcBef>
              <a:spcAft>
                <a:spcPts val="0"/>
              </a:spcAft>
              <a:buSzPts val="1800"/>
              <a:buNone/>
              <a:defRPr sz="18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523" name="Google Shape;523;p46"/>
          <p:cNvSpPr txBox="1">
            <a:spLocks noGrp="1"/>
          </p:cNvSpPr>
          <p:nvPr>
            <p:ph type="body" idx="14"/>
          </p:nvPr>
        </p:nvSpPr>
        <p:spPr>
          <a:xfrm>
            <a:off x="6299098" y="3291882"/>
            <a:ext cx="2581800" cy="1582200"/>
          </a:xfrm>
          <a:prstGeom prst="rect">
            <a:avLst/>
          </a:prstGeom>
        </p:spPr>
        <p:txBody>
          <a:bodyPr spcFirstLastPara="1" wrap="square" lIns="0"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Opportunities and Challenges">
  <p:cSld name="TITLE_2_1_1_2">
    <p:bg>
      <p:bgPr>
        <a:solidFill>
          <a:schemeClr val="dk1"/>
        </a:solidFill>
        <a:effectLst/>
      </p:bgPr>
    </p:bg>
    <p:spTree>
      <p:nvGrpSpPr>
        <p:cNvPr id="1" name="Shape 524"/>
        <p:cNvGrpSpPr/>
        <p:nvPr/>
      </p:nvGrpSpPr>
      <p:grpSpPr>
        <a:xfrm>
          <a:off x="0" y="0"/>
          <a:ext cx="0" cy="0"/>
          <a:chOff x="0" y="0"/>
          <a:chExt cx="0" cy="0"/>
        </a:xfrm>
      </p:grpSpPr>
      <p:sp>
        <p:nvSpPr>
          <p:cNvPr id="525" name="Google Shape;525;p47"/>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Clr>
                <a:schemeClr val="lt1"/>
              </a:buClr>
              <a:buSzPts val="900"/>
              <a:buNone/>
              <a:defRPr sz="900">
                <a:solidFill>
                  <a:schemeClr val="lt1"/>
                </a:solidFill>
              </a:defRPr>
            </a:lvl1pPr>
            <a:lvl2pPr lvl="1">
              <a:spcBef>
                <a:spcPts val="0"/>
              </a:spcBef>
              <a:spcAft>
                <a:spcPts val="0"/>
              </a:spcAft>
              <a:buClr>
                <a:schemeClr val="lt1"/>
              </a:buClr>
              <a:buSzPts val="900"/>
              <a:buFont typeface="Familjen Grotesk"/>
              <a:buNone/>
              <a:defRPr sz="900">
                <a:solidFill>
                  <a:schemeClr val="lt1"/>
                </a:solidFill>
              </a:defRPr>
            </a:lvl2pPr>
            <a:lvl3pPr lvl="2">
              <a:spcBef>
                <a:spcPts val="0"/>
              </a:spcBef>
              <a:spcAft>
                <a:spcPts val="0"/>
              </a:spcAft>
              <a:buClr>
                <a:schemeClr val="lt1"/>
              </a:buClr>
              <a:buSzPts val="900"/>
              <a:buFont typeface="Familjen Grotesk"/>
              <a:buNone/>
              <a:defRPr sz="900">
                <a:solidFill>
                  <a:schemeClr val="lt1"/>
                </a:solidFill>
              </a:defRPr>
            </a:lvl3pPr>
            <a:lvl4pPr lvl="3">
              <a:spcBef>
                <a:spcPts val="0"/>
              </a:spcBef>
              <a:spcAft>
                <a:spcPts val="0"/>
              </a:spcAft>
              <a:buClr>
                <a:schemeClr val="lt1"/>
              </a:buClr>
              <a:buSzPts val="900"/>
              <a:buFont typeface="Familjen Grotesk"/>
              <a:buNone/>
              <a:defRPr sz="900">
                <a:solidFill>
                  <a:schemeClr val="lt1"/>
                </a:solidFill>
              </a:defRPr>
            </a:lvl4pPr>
            <a:lvl5pPr lvl="4">
              <a:spcBef>
                <a:spcPts val="0"/>
              </a:spcBef>
              <a:spcAft>
                <a:spcPts val="0"/>
              </a:spcAft>
              <a:buClr>
                <a:schemeClr val="lt1"/>
              </a:buClr>
              <a:buSzPts val="900"/>
              <a:buFont typeface="Familjen Grotesk"/>
              <a:buNone/>
              <a:defRPr sz="900">
                <a:solidFill>
                  <a:schemeClr val="lt1"/>
                </a:solidFill>
              </a:defRPr>
            </a:lvl5pPr>
            <a:lvl6pPr lvl="5">
              <a:spcBef>
                <a:spcPts val="0"/>
              </a:spcBef>
              <a:spcAft>
                <a:spcPts val="0"/>
              </a:spcAft>
              <a:buClr>
                <a:schemeClr val="lt1"/>
              </a:buClr>
              <a:buSzPts val="900"/>
              <a:buFont typeface="Familjen Grotesk"/>
              <a:buNone/>
              <a:defRPr sz="900">
                <a:solidFill>
                  <a:schemeClr val="lt1"/>
                </a:solidFill>
              </a:defRPr>
            </a:lvl6pPr>
            <a:lvl7pPr lvl="6">
              <a:spcBef>
                <a:spcPts val="0"/>
              </a:spcBef>
              <a:spcAft>
                <a:spcPts val="0"/>
              </a:spcAft>
              <a:buClr>
                <a:schemeClr val="lt1"/>
              </a:buClr>
              <a:buSzPts val="900"/>
              <a:buFont typeface="Familjen Grotesk"/>
              <a:buNone/>
              <a:defRPr sz="900">
                <a:solidFill>
                  <a:schemeClr val="lt1"/>
                </a:solidFill>
              </a:defRPr>
            </a:lvl7pPr>
            <a:lvl8pPr lvl="7">
              <a:spcBef>
                <a:spcPts val="0"/>
              </a:spcBef>
              <a:spcAft>
                <a:spcPts val="0"/>
              </a:spcAft>
              <a:buClr>
                <a:schemeClr val="lt1"/>
              </a:buClr>
              <a:buSzPts val="900"/>
              <a:buFont typeface="Familjen Grotesk"/>
              <a:buNone/>
              <a:defRPr sz="900">
                <a:solidFill>
                  <a:schemeClr val="lt1"/>
                </a:solidFill>
              </a:defRPr>
            </a:lvl8pPr>
            <a:lvl9pPr lvl="8">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6" name="Google Shape;526;p47"/>
          <p:cNvSpPr txBox="1">
            <a:spLocks noGrp="1"/>
          </p:cNvSpPr>
          <p:nvPr>
            <p:ph type="subTitle" idx="2"/>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Clr>
                <a:schemeClr val="lt1"/>
              </a:buClr>
              <a:buSzPts val="900"/>
              <a:buNone/>
              <a:defRPr sz="900">
                <a:solidFill>
                  <a:schemeClr val="lt1"/>
                </a:solidFill>
              </a:defRPr>
            </a:lvl1pPr>
            <a:lvl2pPr lvl="1" algn="r">
              <a:spcBef>
                <a:spcPts val="0"/>
              </a:spcBef>
              <a:spcAft>
                <a:spcPts val="0"/>
              </a:spcAft>
              <a:buClr>
                <a:schemeClr val="lt1"/>
              </a:buClr>
              <a:buSzPts val="900"/>
              <a:buFont typeface="Familjen Grotesk"/>
              <a:buNone/>
              <a:defRPr sz="900">
                <a:solidFill>
                  <a:schemeClr val="lt1"/>
                </a:solidFill>
              </a:defRPr>
            </a:lvl2pPr>
            <a:lvl3pPr lvl="2" algn="r">
              <a:spcBef>
                <a:spcPts val="0"/>
              </a:spcBef>
              <a:spcAft>
                <a:spcPts val="0"/>
              </a:spcAft>
              <a:buClr>
                <a:schemeClr val="lt1"/>
              </a:buClr>
              <a:buSzPts val="900"/>
              <a:buFont typeface="Familjen Grotesk"/>
              <a:buNone/>
              <a:defRPr sz="900">
                <a:solidFill>
                  <a:schemeClr val="lt1"/>
                </a:solidFill>
              </a:defRPr>
            </a:lvl3pPr>
            <a:lvl4pPr lvl="3" algn="r">
              <a:spcBef>
                <a:spcPts val="0"/>
              </a:spcBef>
              <a:spcAft>
                <a:spcPts val="0"/>
              </a:spcAft>
              <a:buClr>
                <a:schemeClr val="lt1"/>
              </a:buClr>
              <a:buSzPts val="900"/>
              <a:buFont typeface="Familjen Grotesk"/>
              <a:buNone/>
              <a:defRPr sz="900">
                <a:solidFill>
                  <a:schemeClr val="lt1"/>
                </a:solidFill>
              </a:defRPr>
            </a:lvl4pPr>
            <a:lvl5pPr lvl="4" algn="r">
              <a:spcBef>
                <a:spcPts val="0"/>
              </a:spcBef>
              <a:spcAft>
                <a:spcPts val="0"/>
              </a:spcAft>
              <a:buClr>
                <a:schemeClr val="lt1"/>
              </a:buClr>
              <a:buSzPts val="900"/>
              <a:buFont typeface="Familjen Grotesk"/>
              <a:buNone/>
              <a:defRPr sz="900">
                <a:solidFill>
                  <a:schemeClr val="lt1"/>
                </a:solidFill>
              </a:defRPr>
            </a:lvl5pPr>
            <a:lvl6pPr lvl="5" algn="r">
              <a:spcBef>
                <a:spcPts val="0"/>
              </a:spcBef>
              <a:spcAft>
                <a:spcPts val="0"/>
              </a:spcAft>
              <a:buClr>
                <a:schemeClr val="lt1"/>
              </a:buClr>
              <a:buSzPts val="900"/>
              <a:buFont typeface="Familjen Grotesk"/>
              <a:buNone/>
              <a:defRPr sz="900">
                <a:solidFill>
                  <a:schemeClr val="lt1"/>
                </a:solidFill>
              </a:defRPr>
            </a:lvl6pPr>
            <a:lvl7pPr lvl="6" algn="r">
              <a:spcBef>
                <a:spcPts val="0"/>
              </a:spcBef>
              <a:spcAft>
                <a:spcPts val="0"/>
              </a:spcAft>
              <a:buClr>
                <a:schemeClr val="lt1"/>
              </a:buClr>
              <a:buSzPts val="900"/>
              <a:buFont typeface="Familjen Grotesk"/>
              <a:buNone/>
              <a:defRPr sz="900">
                <a:solidFill>
                  <a:schemeClr val="lt1"/>
                </a:solidFill>
              </a:defRPr>
            </a:lvl7pPr>
            <a:lvl8pPr lvl="7" algn="r">
              <a:spcBef>
                <a:spcPts val="0"/>
              </a:spcBef>
              <a:spcAft>
                <a:spcPts val="0"/>
              </a:spcAft>
              <a:buClr>
                <a:schemeClr val="lt1"/>
              </a:buClr>
              <a:buSzPts val="900"/>
              <a:buFont typeface="Familjen Grotesk"/>
              <a:buNone/>
              <a:defRPr sz="900">
                <a:solidFill>
                  <a:schemeClr val="lt1"/>
                </a:solidFill>
              </a:defRPr>
            </a:lvl8pPr>
            <a:lvl9pPr lvl="8" algn="r">
              <a:spcBef>
                <a:spcPts val="0"/>
              </a:spcBef>
              <a:spcAft>
                <a:spcPts val="0"/>
              </a:spcAft>
              <a:buClr>
                <a:schemeClr val="lt1"/>
              </a:buClr>
              <a:buSzPts val="900"/>
              <a:buFont typeface="Familjen Grotesk"/>
              <a:buNone/>
              <a:defRPr sz="900">
                <a:solidFill>
                  <a:schemeClr val="lt1"/>
                </a:solidFill>
              </a:defRPr>
            </a:lvl9pPr>
          </a:lstStyle>
          <a:p>
            <a:endParaRPr/>
          </a:p>
        </p:txBody>
      </p:sp>
      <p:sp>
        <p:nvSpPr>
          <p:cNvPr id="527" name="Google Shape;527;p47"/>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28" name="Google Shape;528;p47"/>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lt1"/>
              </a:buClr>
              <a:buSzPts val="5600"/>
              <a:buNone/>
              <a:defRPr sz="5600">
                <a:solidFill>
                  <a:schemeClr val="lt1"/>
                </a:solidFill>
              </a:defRPr>
            </a:lvl1pPr>
            <a:lvl2pPr lvl="1">
              <a:lnSpc>
                <a:spcPct val="65000"/>
              </a:lnSpc>
              <a:spcBef>
                <a:spcPts val="0"/>
              </a:spcBef>
              <a:spcAft>
                <a:spcPts val="0"/>
              </a:spcAft>
              <a:buClr>
                <a:schemeClr val="lt1"/>
              </a:buClr>
              <a:buSzPts val="5400"/>
              <a:buNone/>
              <a:defRPr sz="5400">
                <a:solidFill>
                  <a:schemeClr val="lt1"/>
                </a:solidFill>
              </a:defRPr>
            </a:lvl2pPr>
            <a:lvl3pPr lvl="2">
              <a:lnSpc>
                <a:spcPct val="65000"/>
              </a:lnSpc>
              <a:spcBef>
                <a:spcPts val="0"/>
              </a:spcBef>
              <a:spcAft>
                <a:spcPts val="0"/>
              </a:spcAft>
              <a:buClr>
                <a:schemeClr val="lt1"/>
              </a:buClr>
              <a:buSzPts val="5400"/>
              <a:buNone/>
              <a:defRPr sz="5400">
                <a:solidFill>
                  <a:schemeClr val="lt1"/>
                </a:solidFill>
              </a:defRPr>
            </a:lvl3pPr>
            <a:lvl4pPr lvl="3">
              <a:lnSpc>
                <a:spcPct val="65000"/>
              </a:lnSpc>
              <a:spcBef>
                <a:spcPts val="0"/>
              </a:spcBef>
              <a:spcAft>
                <a:spcPts val="0"/>
              </a:spcAft>
              <a:buClr>
                <a:schemeClr val="lt1"/>
              </a:buClr>
              <a:buSzPts val="5400"/>
              <a:buNone/>
              <a:defRPr sz="5400">
                <a:solidFill>
                  <a:schemeClr val="lt1"/>
                </a:solidFill>
              </a:defRPr>
            </a:lvl4pPr>
            <a:lvl5pPr lvl="4">
              <a:lnSpc>
                <a:spcPct val="65000"/>
              </a:lnSpc>
              <a:spcBef>
                <a:spcPts val="0"/>
              </a:spcBef>
              <a:spcAft>
                <a:spcPts val="0"/>
              </a:spcAft>
              <a:buClr>
                <a:schemeClr val="lt1"/>
              </a:buClr>
              <a:buSzPts val="5400"/>
              <a:buNone/>
              <a:defRPr sz="5400">
                <a:solidFill>
                  <a:schemeClr val="lt1"/>
                </a:solidFill>
              </a:defRPr>
            </a:lvl5pPr>
            <a:lvl6pPr lvl="5">
              <a:lnSpc>
                <a:spcPct val="65000"/>
              </a:lnSpc>
              <a:spcBef>
                <a:spcPts val="0"/>
              </a:spcBef>
              <a:spcAft>
                <a:spcPts val="0"/>
              </a:spcAft>
              <a:buClr>
                <a:schemeClr val="lt1"/>
              </a:buClr>
              <a:buSzPts val="5400"/>
              <a:buNone/>
              <a:defRPr sz="5400">
                <a:solidFill>
                  <a:schemeClr val="lt1"/>
                </a:solidFill>
              </a:defRPr>
            </a:lvl6pPr>
            <a:lvl7pPr lvl="6">
              <a:lnSpc>
                <a:spcPct val="65000"/>
              </a:lnSpc>
              <a:spcBef>
                <a:spcPts val="0"/>
              </a:spcBef>
              <a:spcAft>
                <a:spcPts val="0"/>
              </a:spcAft>
              <a:buClr>
                <a:schemeClr val="lt1"/>
              </a:buClr>
              <a:buSzPts val="5400"/>
              <a:buNone/>
              <a:defRPr sz="5400">
                <a:solidFill>
                  <a:schemeClr val="lt1"/>
                </a:solidFill>
              </a:defRPr>
            </a:lvl7pPr>
            <a:lvl8pPr lvl="7">
              <a:lnSpc>
                <a:spcPct val="65000"/>
              </a:lnSpc>
              <a:spcBef>
                <a:spcPts val="0"/>
              </a:spcBef>
              <a:spcAft>
                <a:spcPts val="0"/>
              </a:spcAft>
              <a:buClr>
                <a:schemeClr val="lt1"/>
              </a:buClr>
              <a:buSzPts val="5400"/>
              <a:buNone/>
              <a:defRPr sz="5400">
                <a:solidFill>
                  <a:schemeClr val="lt1"/>
                </a:solidFill>
              </a:defRPr>
            </a:lvl8pPr>
            <a:lvl9pPr lvl="8">
              <a:lnSpc>
                <a:spcPct val="65000"/>
              </a:lnSpc>
              <a:spcBef>
                <a:spcPts val="0"/>
              </a:spcBef>
              <a:spcAft>
                <a:spcPts val="0"/>
              </a:spcAft>
              <a:buClr>
                <a:schemeClr val="lt1"/>
              </a:buClr>
              <a:buSzPts val="5400"/>
              <a:buNone/>
              <a:defRPr sz="5400">
                <a:solidFill>
                  <a:schemeClr val="lt1"/>
                </a:solidFill>
              </a:defRPr>
            </a:lvl9pPr>
          </a:lstStyle>
          <a:p>
            <a:endParaRPr/>
          </a:p>
        </p:txBody>
      </p:sp>
      <p:sp>
        <p:nvSpPr>
          <p:cNvPr id="529" name="Google Shape;529;p47"/>
          <p:cNvSpPr>
            <a:spLocks noGrp="1"/>
          </p:cNvSpPr>
          <p:nvPr>
            <p:ph type="pic" idx="3"/>
          </p:nvPr>
        </p:nvSpPr>
        <p:spPr>
          <a:xfrm>
            <a:off x="4235850" y="3600625"/>
            <a:ext cx="2494800" cy="1542900"/>
          </a:xfrm>
          <a:prstGeom prst="rect">
            <a:avLst/>
          </a:prstGeom>
          <a:noFill/>
          <a:ln>
            <a:noFill/>
          </a:ln>
        </p:spPr>
      </p:sp>
      <p:sp>
        <p:nvSpPr>
          <p:cNvPr id="530" name="Google Shape;530;p47"/>
          <p:cNvSpPr>
            <a:spLocks noGrp="1"/>
          </p:cNvSpPr>
          <p:nvPr>
            <p:ph type="pic" idx="4"/>
          </p:nvPr>
        </p:nvSpPr>
        <p:spPr>
          <a:xfrm>
            <a:off x="5748150" y="1121900"/>
            <a:ext cx="3395700" cy="2478600"/>
          </a:xfrm>
          <a:prstGeom prst="rect">
            <a:avLst/>
          </a:prstGeom>
          <a:noFill/>
          <a:ln>
            <a:noFill/>
          </a:ln>
        </p:spPr>
      </p:sp>
      <p:sp>
        <p:nvSpPr>
          <p:cNvPr id="531" name="Google Shape;531;p47"/>
          <p:cNvSpPr txBox="1">
            <a:spLocks noGrp="1"/>
          </p:cNvSpPr>
          <p:nvPr>
            <p:ph type="subTitle" idx="5"/>
          </p:nvPr>
        </p:nvSpPr>
        <p:spPr>
          <a:xfrm>
            <a:off x="170300" y="1466475"/>
            <a:ext cx="3328200" cy="3172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400"/>
              <a:buChar char="●"/>
              <a:defRPr sz="1400">
                <a:solidFill>
                  <a:schemeClr val="lt1"/>
                </a:solidFill>
              </a:defRPr>
            </a:lvl1pPr>
            <a:lvl2pPr lvl="1">
              <a:spcBef>
                <a:spcPts val="0"/>
              </a:spcBef>
              <a:spcAft>
                <a:spcPts val="0"/>
              </a:spcAft>
              <a:buClr>
                <a:schemeClr val="lt1"/>
              </a:buClr>
              <a:buSzPts val="1400"/>
              <a:buChar char="○"/>
              <a:defRPr>
                <a:solidFill>
                  <a:schemeClr val="lt1"/>
                </a:solidFill>
              </a:defRPr>
            </a:lvl2pPr>
            <a:lvl3pPr lvl="2">
              <a:spcBef>
                <a:spcPts val="0"/>
              </a:spcBef>
              <a:spcAft>
                <a:spcPts val="0"/>
              </a:spcAft>
              <a:buClr>
                <a:schemeClr val="lt1"/>
              </a:buClr>
              <a:buSzPts val="1400"/>
              <a:buChar char="■"/>
              <a:defRPr>
                <a:solidFill>
                  <a:schemeClr val="lt1"/>
                </a:solidFill>
              </a:defRPr>
            </a:lvl3pPr>
            <a:lvl4pPr lvl="3">
              <a:spcBef>
                <a:spcPts val="0"/>
              </a:spcBef>
              <a:spcAft>
                <a:spcPts val="0"/>
              </a:spcAft>
              <a:buClr>
                <a:schemeClr val="lt1"/>
              </a:buClr>
              <a:buSzPts val="1400"/>
              <a:buChar char="●"/>
              <a:defRPr>
                <a:solidFill>
                  <a:schemeClr val="lt1"/>
                </a:solidFill>
              </a:defRPr>
            </a:lvl4pPr>
            <a:lvl5pPr lvl="4">
              <a:spcBef>
                <a:spcPts val="0"/>
              </a:spcBef>
              <a:spcAft>
                <a:spcPts val="0"/>
              </a:spcAft>
              <a:buClr>
                <a:schemeClr val="lt1"/>
              </a:buClr>
              <a:buSzPts val="1400"/>
              <a:buChar char="○"/>
              <a:defRPr>
                <a:solidFill>
                  <a:schemeClr val="lt1"/>
                </a:solidFill>
              </a:defRPr>
            </a:lvl5pPr>
            <a:lvl6pPr lvl="5">
              <a:spcBef>
                <a:spcPts val="0"/>
              </a:spcBef>
              <a:spcAft>
                <a:spcPts val="0"/>
              </a:spcAft>
              <a:buClr>
                <a:schemeClr val="lt1"/>
              </a:buClr>
              <a:buSzPts val="1400"/>
              <a:buChar char="■"/>
              <a:defRPr>
                <a:solidFill>
                  <a:schemeClr val="lt1"/>
                </a:solidFill>
              </a:defRPr>
            </a:lvl6pPr>
            <a:lvl7pPr lvl="6">
              <a:spcBef>
                <a:spcPts val="0"/>
              </a:spcBef>
              <a:spcAft>
                <a:spcPts val="0"/>
              </a:spcAft>
              <a:buClr>
                <a:schemeClr val="lt1"/>
              </a:buClr>
              <a:buSzPts val="1400"/>
              <a:buChar char="●"/>
              <a:defRPr>
                <a:solidFill>
                  <a:schemeClr val="lt1"/>
                </a:solidFill>
              </a:defRPr>
            </a:lvl7pPr>
            <a:lvl8pPr lvl="7">
              <a:spcBef>
                <a:spcPts val="0"/>
              </a:spcBef>
              <a:spcAft>
                <a:spcPts val="0"/>
              </a:spcAft>
              <a:buClr>
                <a:schemeClr val="lt1"/>
              </a:buClr>
              <a:buSzPts val="1400"/>
              <a:buChar char="○"/>
              <a:defRPr>
                <a:solidFill>
                  <a:schemeClr val="lt1"/>
                </a:solidFill>
              </a:defRPr>
            </a:lvl8pPr>
            <a:lvl9pPr lvl="8">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Highlights">
  <p:cSld name="TITLE_2_2">
    <p:bg>
      <p:bgPr>
        <a:solidFill>
          <a:schemeClr val="lt1"/>
        </a:solidFill>
        <a:effectLst/>
      </p:bgPr>
    </p:bg>
    <p:spTree>
      <p:nvGrpSpPr>
        <p:cNvPr id="1" name="Shape 532"/>
        <p:cNvGrpSpPr/>
        <p:nvPr/>
      </p:nvGrpSpPr>
      <p:grpSpPr>
        <a:xfrm>
          <a:off x="0" y="0"/>
          <a:ext cx="0" cy="0"/>
          <a:chOff x="0" y="0"/>
          <a:chExt cx="0" cy="0"/>
        </a:xfrm>
      </p:grpSpPr>
      <p:sp>
        <p:nvSpPr>
          <p:cNvPr id="533" name="Google Shape;533;p48"/>
          <p:cNvSpPr>
            <a:spLocks noGrp="1"/>
          </p:cNvSpPr>
          <p:nvPr>
            <p:ph type="pic" idx="2"/>
          </p:nvPr>
        </p:nvSpPr>
        <p:spPr>
          <a:xfrm>
            <a:off x="5751600" y="1419575"/>
            <a:ext cx="2234700" cy="824400"/>
          </a:xfrm>
          <a:prstGeom prst="rect">
            <a:avLst/>
          </a:prstGeom>
          <a:noFill/>
          <a:ln>
            <a:noFill/>
          </a:ln>
        </p:spPr>
      </p:sp>
      <p:sp>
        <p:nvSpPr>
          <p:cNvPr id="534" name="Google Shape;534;p48"/>
          <p:cNvSpPr>
            <a:spLocks noGrp="1"/>
          </p:cNvSpPr>
          <p:nvPr>
            <p:ph type="pic" idx="3"/>
          </p:nvPr>
        </p:nvSpPr>
        <p:spPr>
          <a:xfrm>
            <a:off x="3516900" y="1419525"/>
            <a:ext cx="2234700" cy="824400"/>
          </a:xfrm>
          <a:prstGeom prst="rect">
            <a:avLst/>
          </a:prstGeom>
          <a:noFill/>
          <a:ln>
            <a:noFill/>
          </a:ln>
        </p:spPr>
      </p:sp>
      <p:sp>
        <p:nvSpPr>
          <p:cNvPr id="535" name="Google Shape;535;p48"/>
          <p:cNvSpPr>
            <a:spLocks noGrp="1"/>
          </p:cNvSpPr>
          <p:nvPr>
            <p:ph type="pic" idx="4"/>
          </p:nvPr>
        </p:nvSpPr>
        <p:spPr>
          <a:xfrm>
            <a:off x="1282250" y="1419575"/>
            <a:ext cx="2234700" cy="824400"/>
          </a:xfrm>
          <a:prstGeom prst="rect">
            <a:avLst/>
          </a:prstGeom>
          <a:noFill/>
          <a:ln>
            <a:noFill/>
          </a:ln>
        </p:spPr>
      </p:sp>
      <p:sp>
        <p:nvSpPr>
          <p:cNvPr id="536" name="Google Shape;536;p48"/>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7" name="Google Shape;537;p48"/>
          <p:cNvSpPr txBox="1">
            <a:spLocks noGrp="1"/>
          </p:cNvSpPr>
          <p:nvPr>
            <p:ph type="subTitle" idx="5"/>
          </p:nvPr>
        </p:nvSpPr>
        <p:spPr>
          <a:xfrm>
            <a:off x="6207450" y="22625"/>
            <a:ext cx="2800800" cy="228600"/>
          </a:xfrm>
          <a:prstGeom prst="rect">
            <a:avLst/>
          </a:prstGeom>
        </p:spPr>
        <p:txBody>
          <a:bodyPr spcFirstLastPara="1" wrap="square" lIns="0" tIns="91425" rIns="91425" bIns="91425" anchor="t" anchorCtr="0">
            <a:noAutofit/>
          </a:bodyPr>
          <a:lstStyle>
            <a:lvl1pPr lvl="0" algn="r">
              <a:spcBef>
                <a:spcPts val="0"/>
              </a:spcBef>
              <a:spcAft>
                <a:spcPts val="0"/>
              </a:spcAft>
              <a:buSzPts val="900"/>
              <a:buNone/>
              <a:defRPr sz="900"/>
            </a:lvl1pPr>
            <a:lvl2pPr lvl="1" algn="r">
              <a:spcBef>
                <a:spcPts val="0"/>
              </a:spcBef>
              <a:spcAft>
                <a:spcPts val="0"/>
              </a:spcAft>
              <a:buClr>
                <a:schemeClr val="dk1"/>
              </a:buClr>
              <a:buSzPts val="900"/>
              <a:buFont typeface="Familjen Grotesk"/>
              <a:buNone/>
              <a:defRPr sz="900">
                <a:solidFill>
                  <a:schemeClr val="dk1"/>
                </a:solidFill>
              </a:defRPr>
            </a:lvl2pPr>
            <a:lvl3pPr lvl="2" algn="r">
              <a:spcBef>
                <a:spcPts val="0"/>
              </a:spcBef>
              <a:spcAft>
                <a:spcPts val="0"/>
              </a:spcAft>
              <a:buClr>
                <a:schemeClr val="dk1"/>
              </a:buClr>
              <a:buSzPts val="900"/>
              <a:buFont typeface="Familjen Grotesk"/>
              <a:buNone/>
              <a:defRPr sz="900">
                <a:solidFill>
                  <a:schemeClr val="dk1"/>
                </a:solidFill>
              </a:defRPr>
            </a:lvl3pPr>
            <a:lvl4pPr lvl="3" algn="r">
              <a:spcBef>
                <a:spcPts val="0"/>
              </a:spcBef>
              <a:spcAft>
                <a:spcPts val="0"/>
              </a:spcAft>
              <a:buClr>
                <a:schemeClr val="dk1"/>
              </a:buClr>
              <a:buSzPts val="900"/>
              <a:buFont typeface="Familjen Grotesk"/>
              <a:buNone/>
              <a:defRPr sz="900">
                <a:solidFill>
                  <a:schemeClr val="dk1"/>
                </a:solidFill>
              </a:defRPr>
            </a:lvl4pPr>
            <a:lvl5pPr lvl="4" algn="r">
              <a:spcBef>
                <a:spcPts val="0"/>
              </a:spcBef>
              <a:spcAft>
                <a:spcPts val="0"/>
              </a:spcAft>
              <a:buClr>
                <a:schemeClr val="dk1"/>
              </a:buClr>
              <a:buSzPts val="900"/>
              <a:buFont typeface="Familjen Grotesk"/>
              <a:buNone/>
              <a:defRPr sz="900">
                <a:solidFill>
                  <a:schemeClr val="dk1"/>
                </a:solidFill>
              </a:defRPr>
            </a:lvl5pPr>
            <a:lvl6pPr lvl="5" algn="r">
              <a:spcBef>
                <a:spcPts val="0"/>
              </a:spcBef>
              <a:spcAft>
                <a:spcPts val="0"/>
              </a:spcAft>
              <a:buClr>
                <a:schemeClr val="dk1"/>
              </a:buClr>
              <a:buSzPts val="900"/>
              <a:buFont typeface="Familjen Grotesk"/>
              <a:buNone/>
              <a:defRPr sz="900">
                <a:solidFill>
                  <a:schemeClr val="dk1"/>
                </a:solidFill>
              </a:defRPr>
            </a:lvl6pPr>
            <a:lvl7pPr lvl="6" algn="r">
              <a:spcBef>
                <a:spcPts val="0"/>
              </a:spcBef>
              <a:spcAft>
                <a:spcPts val="0"/>
              </a:spcAft>
              <a:buClr>
                <a:schemeClr val="dk1"/>
              </a:buClr>
              <a:buSzPts val="900"/>
              <a:buFont typeface="Familjen Grotesk"/>
              <a:buNone/>
              <a:defRPr sz="900">
                <a:solidFill>
                  <a:schemeClr val="dk1"/>
                </a:solidFill>
              </a:defRPr>
            </a:lvl7pPr>
            <a:lvl8pPr lvl="7" algn="r">
              <a:spcBef>
                <a:spcPts val="0"/>
              </a:spcBef>
              <a:spcAft>
                <a:spcPts val="0"/>
              </a:spcAft>
              <a:buClr>
                <a:schemeClr val="dk1"/>
              </a:buClr>
              <a:buSzPts val="900"/>
              <a:buFont typeface="Familjen Grotesk"/>
              <a:buNone/>
              <a:defRPr sz="900">
                <a:solidFill>
                  <a:schemeClr val="dk1"/>
                </a:solidFill>
              </a:defRPr>
            </a:lvl8pPr>
            <a:lvl9pPr lvl="8" algn="r">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38" name="Google Shape;538;p48"/>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39" name="Google Shape;539;p48"/>
          <p:cNvSpPr txBox="1">
            <a:spLocks noGrp="1"/>
          </p:cNvSpPr>
          <p:nvPr>
            <p:ph type="title"/>
          </p:nvPr>
        </p:nvSpPr>
        <p:spPr>
          <a:xfrm>
            <a:off x="73152" y="340625"/>
            <a:ext cx="8953800" cy="905100"/>
          </a:xfrm>
          <a:prstGeom prst="rect">
            <a:avLst/>
          </a:prstGeom>
        </p:spPr>
        <p:txBody>
          <a:bodyPr spcFirstLastPara="1" wrap="square" lIns="91425" tIns="91425" rIns="91425" bIns="91425" anchor="t" anchorCtr="0">
            <a:noAutofit/>
          </a:bodyPr>
          <a:lstStyle>
            <a:lvl1pPr lvl="0">
              <a:lnSpc>
                <a:spcPct val="65000"/>
              </a:lnSpc>
              <a:spcBef>
                <a:spcPts val="0"/>
              </a:spcBef>
              <a:spcAft>
                <a:spcPts val="0"/>
              </a:spcAft>
              <a:buClr>
                <a:schemeClr val="accent2"/>
              </a:buClr>
              <a:buSzPts val="5600"/>
              <a:buNone/>
              <a:defRPr sz="5600">
                <a:solidFill>
                  <a:schemeClr val="accent2"/>
                </a:solidFill>
              </a:defRPr>
            </a:lvl1pPr>
            <a:lvl2pPr lvl="1">
              <a:lnSpc>
                <a:spcPct val="65000"/>
              </a:lnSpc>
              <a:spcBef>
                <a:spcPts val="0"/>
              </a:spcBef>
              <a:spcAft>
                <a:spcPts val="0"/>
              </a:spcAft>
              <a:buClr>
                <a:schemeClr val="accent2"/>
              </a:buClr>
              <a:buSzPts val="5400"/>
              <a:buNone/>
              <a:defRPr sz="5400">
                <a:solidFill>
                  <a:schemeClr val="accent2"/>
                </a:solidFill>
              </a:defRPr>
            </a:lvl2pPr>
            <a:lvl3pPr lvl="2">
              <a:lnSpc>
                <a:spcPct val="65000"/>
              </a:lnSpc>
              <a:spcBef>
                <a:spcPts val="0"/>
              </a:spcBef>
              <a:spcAft>
                <a:spcPts val="0"/>
              </a:spcAft>
              <a:buClr>
                <a:schemeClr val="accent2"/>
              </a:buClr>
              <a:buSzPts val="5400"/>
              <a:buNone/>
              <a:defRPr sz="5400">
                <a:solidFill>
                  <a:schemeClr val="accent2"/>
                </a:solidFill>
              </a:defRPr>
            </a:lvl3pPr>
            <a:lvl4pPr lvl="3">
              <a:lnSpc>
                <a:spcPct val="65000"/>
              </a:lnSpc>
              <a:spcBef>
                <a:spcPts val="0"/>
              </a:spcBef>
              <a:spcAft>
                <a:spcPts val="0"/>
              </a:spcAft>
              <a:buClr>
                <a:schemeClr val="accent2"/>
              </a:buClr>
              <a:buSzPts val="5400"/>
              <a:buNone/>
              <a:defRPr sz="5400">
                <a:solidFill>
                  <a:schemeClr val="accent2"/>
                </a:solidFill>
              </a:defRPr>
            </a:lvl4pPr>
            <a:lvl5pPr lvl="4">
              <a:lnSpc>
                <a:spcPct val="65000"/>
              </a:lnSpc>
              <a:spcBef>
                <a:spcPts val="0"/>
              </a:spcBef>
              <a:spcAft>
                <a:spcPts val="0"/>
              </a:spcAft>
              <a:buClr>
                <a:schemeClr val="accent2"/>
              </a:buClr>
              <a:buSzPts val="5400"/>
              <a:buNone/>
              <a:defRPr sz="5400">
                <a:solidFill>
                  <a:schemeClr val="accent2"/>
                </a:solidFill>
              </a:defRPr>
            </a:lvl5pPr>
            <a:lvl6pPr lvl="5">
              <a:lnSpc>
                <a:spcPct val="65000"/>
              </a:lnSpc>
              <a:spcBef>
                <a:spcPts val="0"/>
              </a:spcBef>
              <a:spcAft>
                <a:spcPts val="0"/>
              </a:spcAft>
              <a:buClr>
                <a:schemeClr val="accent2"/>
              </a:buClr>
              <a:buSzPts val="5400"/>
              <a:buNone/>
              <a:defRPr sz="5400">
                <a:solidFill>
                  <a:schemeClr val="accent2"/>
                </a:solidFill>
              </a:defRPr>
            </a:lvl6pPr>
            <a:lvl7pPr lvl="6">
              <a:lnSpc>
                <a:spcPct val="65000"/>
              </a:lnSpc>
              <a:spcBef>
                <a:spcPts val="0"/>
              </a:spcBef>
              <a:spcAft>
                <a:spcPts val="0"/>
              </a:spcAft>
              <a:buClr>
                <a:schemeClr val="accent2"/>
              </a:buClr>
              <a:buSzPts val="5400"/>
              <a:buNone/>
              <a:defRPr sz="5400">
                <a:solidFill>
                  <a:schemeClr val="accent2"/>
                </a:solidFill>
              </a:defRPr>
            </a:lvl7pPr>
            <a:lvl8pPr lvl="7">
              <a:lnSpc>
                <a:spcPct val="65000"/>
              </a:lnSpc>
              <a:spcBef>
                <a:spcPts val="0"/>
              </a:spcBef>
              <a:spcAft>
                <a:spcPts val="0"/>
              </a:spcAft>
              <a:buClr>
                <a:schemeClr val="accent2"/>
              </a:buClr>
              <a:buSzPts val="5400"/>
              <a:buNone/>
              <a:defRPr sz="5400">
                <a:solidFill>
                  <a:schemeClr val="accent2"/>
                </a:solidFill>
              </a:defRPr>
            </a:lvl8pPr>
            <a:lvl9pPr lvl="8">
              <a:lnSpc>
                <a:spcPct val="65000"/>
              </a:lnSpc>
              <a:spcBef>
                <a:spcPts val="0"/>
              </a:spcBef>
              <a:spcAft>
                <a:spcPts val="0"/>
              </a:spcAft>
              <a:buClr>
                <a:schemeClr val="accent2"/>
              </a:buClr>
              <a:buSzPts val="5400"/>
              <a:buNone/>
              <a:defRPr sz="5400">
                <a:solidFill>
                  <a:schemeClr val="accent2"/>
                </a:solidFill>
              </a:defRPr>
            </a:lvl9pPr>
          </a:lstStyle>
          <a:p>
            <a:endParaRPr/>
          </a:p>
        </p:txBody>
      </p:sp>
      <p:sp>
        <p:nvSpPr>
          <p:cNvPr id="540" name="Google Shape;540;p48"/>
          <p:cNvSpPr/>
          <p:nvPr/>
        </p:nvSpPr>
        <p:spPr>
          <a:xfrm>
            <a:off x="1282200" y="2243875"/>
            <a:ext cx="2234700" cy="2463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1" name="Google Shape;541;p48"/>
          <p:cNvSpPr/>
          <p:nvPr/>
        </p:nvSpPr>
        <p:spPr>
          <a:xfrm>
            <a:off x="3516900" y="2243875"/>
            <a:ext cx="2234700" cy="2463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2" name="Google Shape;542;p48"/>
          <p:cNvSpPr/>
          <p:nvPr/>
        </p:nvSpPr>
        <p:spPr>
          <a:xfrm>
            <a:off x="5751600" y="2243875"/>
            <a:ext cx="2234700" cy="24636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ectral"/>
              <a:ea typeface="Spectral"/>
              <a:cs typeface="Spectral"/>
              <a:sym typeface="Spectral"/>
            </a:endParaRPr>
          </a:p>
        </p:txBody>
      </p:sp>
      <p:sp>
        <p:nvSpPr>
          <p:cNvPr id="543" name="Google Shape;543;p48"/>
          <p:cNvSpPr txBox="1">
            <a:spLocks noGrp="1"/>
          </p:cNvSpPr>
          <p:nvPr>
            <p:ph type="subTitle" idx="6"/>
          </p:nvPr>
        </p:nvSpPr>
        <p:spPr>
          <a:xfrm>
            <a:off x="136337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4" name="Google Shape;544;p48"/>
          <p:cNvSpPr txBox="1">
            <a:spLocks noGrp="1"/>
          </p:cNvSpPr>
          <p:nvPr>
            <p:ph type="subTitle" idx="7"/>
          </p:nvPr>
        </p:nvSpPr>
        <p:spPr>
          <a:xfrm>
            <a:off x="136337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5" name="Google Shape;545;p48"/>
          <p:cNvSpPr txBox="1">
            <a:spLocks noGrp="1"/>
          </p:cNvSpPr>
          <p:nvPr>
            <p:ph type="subTitle" idx="8"/>
          </p:nvPr>
        </p:nvSpPr>
        <p:spPr>
          <a:xfrm>
            <a:off x="3621600"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6" name="Google Shape;546;p48"/>
          <p:cNvSpPr txBox="1">
            <a:spLocks noGrp="1"/>
          </p:cNvSpPr>
          <p:nvPr>
            <p:ph type="subTitle" idx="9"/>
          </p:nvPr>
        </p:nvSpPr>
        <p:spPr>
          <a:xfrm>
            <a:off x="3621600"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47" name="Google Shape;547;p48"/>
          <p:cNvSpPr txBox="1">
            <a:spLocks noGrp="1"/>
          </p:cNvSpPr>
          <p:nvPr>
            <p:ph type="subTitle" idx="13"/>
          </p:nvPr>
        </p:nvSpPr>
        <p:spPr>
          <a:xfrm>
            <a:off x="5879825" y="2273875"/>
            <a:ext cx="2025300" cy="5838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b="1"/>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a:endParaRPr/>
          </a:p>
        </p:txBody>
      </p:sp>
      <p:sp>
        <p:nvSpPr>
          <p:cNvPr id="548" name="Google Shape;548;p48"/>
          <p:cNvSpPr txBox="1">
            <a:spLocks noGrp="1"/>
          </p:cNvSpPr>
          <p:nvPr>
            <p:ph type="subTitle" idx="14"/>
          </p:nvPr>
        </p:nvSpPr>
        <p:spPr>
          <a:xfrm>
            <a:off x="5879825" y="2677184"/>
            <a:ext cx="2025300" cy="1247400"/>
          </a:xfrm>
          <a:prstGeom prst="rect">
            <a:avLst/>
          </a:prstGeom>
        </p:spPr>
        <p:txBody>
          <a:bodyPr spcFirstLastPara="1" wrap="square" lIns="91425"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 You">
  <p:cSld name="TITLE_2_1_1_3">
    <p:bg>
      <p:bgPr>
        <a:solidFill>
          <a:schemeClr val="lt2"/>
        </a:solidFill>
        <a:effectLst/>
      </p:bgPr>
    </p:bg>
    <p:spTree>
      <p:nvGrpSpPr>
        <p:cNvPr id="1" name="Shape 565"/>
        <p:cNvGrpSpPr/>
        <p:nvPr/>
      </p:nvGrpSpPr>
      <p:grpSpPr>
        <a:xfrm>
          <a:off x="0" y="0"/>
          <a:ext cx="0" cy="0"/>
          <a:chOff x="0" y="0"/>
          <a:chExt cx="0" cy="0"/>
        </a:xfrm>
      </p:grpSpPr>
      <p:sp>
        <p:nvSpPr>
          <p:cNvPr id="566" name="Google Shape;566;p50"/>
          <p:cNvSpPr txBox="1">
            <a:spLocks noGrp="1"/>
          </p:cNvSpPr>
          <p:nvPr>
            <p:ph type="subTitle" idx="1"/>
          </p:nvPr>
        </p:nvSpPr>
        <p:spPr>
          <a:xfrm>
            <a:off x="1771200" y="22625"/>
            <a:ext cx="2800800" cy="228600"/>
          </a:xfrm>
          <a:prstGeom prst="rect">
            <a:avLst/>
          </a:prstGeom>
        </p:spPr>
        <p:txBody>
          <a:bodyPr spcFirstLastPara="1" wrap="square" lIns="0" tIns="91425" rIns="91425" bIns="91425" anchor="t" anchorCtr="0">
            <a:noAutofit/>
          </a:bodyPr>
          <a:lstStyle>
            <a:lvl1pPr lvl="0">
              <a:spcBef>
                <a:spcPts val="0"/>
              </a:spcBef>
              <a:spcAft>
                <a:spcPts val="0"/>
              </a:spcAft>
              <a:buSzPts val="900"/>
              <a:buNone/>
              <a:defRPr sz="900"/>
            </a:lvl1pPr>
            <a:lvl2pPr lvl="1">
              <a:spcBef>
                <a:spcPts val="0"/>
              </a:spcBef>
              <a:spcAft>
                <a:spcPts val="0"/>
              </a:spcAft>
              <a:buClr>
                <a:schemeClr val="dk1"/>
              </a:buClr>
              <a:buSzPts val="900"/>
              <a:buFont typeface="Familjen Grotesk"/>
              <a:buNone/>
              <a:defRPr sz="900">
                <a:solidFill>
                  <a:schemeClr val="dk1"/>
                </a:solidFill>
              </a:defRPr>
            </a:lvl2pPr>
            <a:lvl3pPr lvl="2">
              <a:spcBef>
                <a:spcPts val="0"/>
              </a:spcBef>
              <a:spcAft>
                <a:spcPts val="0"/>
              </a:spcAft>
              <a:buClr>
                <a:schemeClr val="dk1"/>
              </a:buClr>
              <a:buSzPts val="900"/>
              <a:buFont typeface="Familjen Grotesk"/>
              <a:buNone/>
              <a:defRPr sz="900">
                <a:solidFill>
                  <a:schemeClr val="dk1"/>
                </a:solidFill>
              </a:defRPr>
            </a:lvl3pPr>
            <a:lvl4pPr lvl="3">
              <a:spcBef>
                <a:spcPts val="0"/>
              </a:spcBef>
              <a:spcAft>
                <a:spcPts val="0"/>
              </a:spcAft>
              <a:buClr>
                <a:schemeClr val="dk1"/>
              </a:buClr>
              <a:buSzPts val="900"/>
              <a:buFont typeface="Familjen Grotesk"/>
              <a:buNone/>
              <a:defRPr sz="900">
                <a:solidFill>
                  <a:schemeClr val="dk1"/>
                </a:solidFill>
              </a:defRPr>
            </a:lvl4pPr>
            <a:lvl5pPr lvl="4">
              <a:spcBef>
                <a:spcPts val="0"/>
              </a:spcBef>
              <a:spcAft>
                <a:spcPts val="0"/>
              </a:spcAft>
              <a:buClr>
                <a:schemeClr val="dk1"/>
              </a:buClr>
              <a:buSzPts val="900"/>
              <a:buFont typeface="Familjen Grotesk"/>
              <a:buNone/>
              <a:defRPr sz="900">
                <a:solidFill>
                  <a:schemeClr val="dk1"/>
                </a:solidFill>
              </a:defRPr>
            </a:lvl5pPr>
            <a:lvl6pPr lvl="5">
              <a:spcBef>
                <a:spcPts val="0"/>
              </a:spcBef>
              <a:spcAft>
                <a:spcPts val="0"/>
              </a:spcAft>
              <a:buClr>
                <a:schemeClr val="dk1"/>
              </a:buClr>
              <a:buSzPts val="900"/>
              <a:buFont typeface="Familjen Grotesk"/>
              <a:buNone/>
              <a:defRPr sz="900">
                <a:solidFill>
                  <a:schemeClr val="dk1"/>
                </a:solidFill>
              </a:defRPr>
            </a:lvl6pPr>
            <a:lvl7pPr lvl="6">
              <a:spcBef>
                <a:spcPts val="0"/>
              </a:spcBef>
              <a:spcAft>
                <a:spcPts val="0"/>
              </a:spcAft>
              <a:buClr>
                <a:schemeClr val="dk1"/>
              </a:buClr>
              <a:buSzPts val="900"/>
              <a:buFont typeface="Familjen Grotesk"/>
              <a:buNone/>
              <a:defRPr sz="900">
                <a:solidFill>
                  <a:schemeClr val="dk1"/>
                </a:solidFill>
              </a:defRPr>
            </a:lvl7pPr>
            <a:lvl8pPr lvl="7">
              <a:spcBef>
                <a:spcPts val="0"/>
              </a:spcBef>
              <a:spcAft>
                <a:spcPts val="0"/>
              </a:spcAft>
              <a:buClr>
                <a:schemeClr val="dk1"/>
              </a:buClr>
              <a:buSzPts val="900"/>
              <a:buFont typeface="Familjen Grotesk"/>
              <a:buNone/>
              <a:defRPr sz="900">
                <a:solidFill>
                  <a:schemeClr val="dk1"/>
                </a:solidFill>
              </a:defRPr>
            </a:lvl8pPr>
            <a:lvl9pPr lvl="8">
              <a:spcBef>
                <a:spcPts val="0"/>
              </a:spcBef>
              <a:spcAft>
                <a:spcPts val="0"/>
              </a:spcAft>
              <a:buClr>
                <a:schemeClr val="dk1"/>
              </a:buClr>
              <a:buSzPts val="900"/>
              <a:buFont typeface="Familjen Grotesk"/>
              <a:buNone/>
              <a:defRPr sz="900">
                <a:solidFill>
                  <a:schemeClr val="dk1"/>
                </a:solidFill>
              </a:defRPr>
            </a:lvl9pPr>
          </a:lstStyle>
          <a:p>
            <a:endParaRPr/>
          </a:p>
        </p:txBody>
      </p:sp>
      <p:sp>
        <p:nvSpPr>
          <p:cNvPr id="567" name="Google Shape;567;p50"/>
          <p:cNvSpPr txBox="1">
            <a:spLocks noGrp="1"/>
          </p:cNvSpPr>
          <p:nvPr>
            <p:ph type="sldNum" idx="12"/>
          </p:nvPr>
        </p:nvSpPr>
        <p:spPr>
          <a:xfrm>
            <a:off x="131793" y="17528"/>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568" name="Google Shape;568;p50"/>
          <p:cNvSpPr txBox="1">
            <a:spLocks noGrp="1"/>
          </p:cNvSpPr>
          <p:nvPr>
            <p:ph type="title"/>
          </p:nvPr>
        </p:nvSpPr>
        <p:spPr>
          <a:xfrm>
            <a:off x="1605875" y="1164200"/>
            <a:ext cx="7538100" cy="1462500"/>
          </a:xfrm>
          <a:prstGeom prst="rect">
            <a:avLst/>
          </a:prstGeom>
        </p:spPr>
        <p:txBody>
          <a:bodyPr spcFirstLastPara="1" wrap="square" lIns="91425" tIns="91425" rIns="91425" bIns="91425" anchor="t" anchorCtr="0">
            <a:spAutoFit/>
          </a:bodyPr>
          <a:lstStyle>
            <a:lvl1pPr lvl="0">
              <a:lnSpc>
                <a:spcPct val="65000"/>
              </a:lnSpc>
              <a:spcBef>
                <a:spcPts val="0"/>
              </a:spcBef>
              <a:spcAft>
                <a:spcPts val="0"/>
              </a:spcAft>
              <a:buSzPts val="7200"/>
              <a:buNone/>
              <a:defRPr b="1"/>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569" name="Google Shape;569;p50"/>
          <p:cNvSpPr>
            <a:spLocks noGrp="1"/>
          </p:cNvSpPr>
          <p:nvPr>
            <p:ph type="pic" idx="2"/>
          </p:nvPr>
        </p:nvSpPr>
        <p:spPr>
          <a:xfrm>
            <a:off x="1610975" y="3460538"/>
            <a:ext cx="4131000" cy="1683000"/>
          </a:xfrm>
          <a:prstGeom prst="rect">
            <a:avLst/>
          </a:prstGeom>
          <a:noFill/>
          <a:ln>
            <a:noFill/>
          </a:ln>
        </p:spPr>
      </p:sp>
      <p:sp>
        <p:nvSpPr>
          <p:cNvPr id="570" name="Google Shape;570;p50"/>
          <p:cNvSpPr>
            <a:spLocks noGrp="1"/>
          </p:cNvSpPr>
          <p:nvPr>
            <p:ph type="pic" idx="3"/>
          </p:nvPr>
        </p:nvSpPr>
        <p:spPr>
          <a:xfrm>
            <a:off x="6455100" y="0"/>
            <a:ext cx="2688900" cy="3681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162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p:cSld name="TITLE_4">
    <p:spTree>
      <p:nvGrpSpPr>
        <p:cNvPr id="1" name="Shape 575"/>
        <p:cNvGrpSpPr/>
        <p:nvPr/>
      </p:nvGrpSpPr>
      <p:grpSpPr>
        <a:xfrm>
          <a:off x="0" y="0"/>
          <a:ext cx="0" cy="0"/>
          <a:chOff x="0" y="0"/>
          <a:chExt cx="0" cy="0"/>
        </a:xfrm>
      </p:grpSpPr>
      <p:sp>
        <p:nvSpPr>
          <p:cNvPr id="576" name="Google Shape;576;p5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77" name="Google Shape;577;p5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a:endParaRPr/>
          </a:p>
        </p:txBody>
      </p:sp>
      <p:sp>
        <p:nvSpPr>
          <p:cNvPr id="578" name="Google Shape;578;p5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7200"/>
              <a:buNone/>
              <a:defRPr/>
            </a:lvl1pPr>
            <a:lvl2pPr lvl="1">
              <a:spcBef>
                <a:spcPts val="0"/>
              </a:spcBef>
              <a:spcAft>
                <a:spcPts val="0"/>
              </a:spcAft>
              <a:buSzPts val="7200"/>
              <a:buNone/>
              <a:defRPr/>
            </a:lvl2pPr>
            <a:lvl3pPr lvl="2">
              <a:spcBef>
                <a:spcPts val="0"/>
              </a:spcBef>
              <a:spcAft>
                <a:spcPts val="0"/>
              </a:spcAft>
              <a:buSzPts val="7200"/>
              <a:buNone/>
              <a:defRPr/>
            </a:lvl3pPr>
            <a:lvl4pPr lvl="3">
              <a:spcBef>
                <a:spcPts val="0"/>
              </a:spcBef>
              <a:spcAft>
                <a:spcPts val="0"/>
              </a:spcAft>
              <a:buSzPts val="7200"/>
              <a:buNone/>
              <a:defRPr/>
            </a:lvl4pPr>
            <a:lvl5pPr lvl="4">
              <a:spcBef>
                <a:spcPts val="0"/>
              </a:spcBef>
              <a:spcAft>
                <a:spcPts val="0"/>
              </a:spcAft>
              <a:buSzPts val="7200"/>
              <a:buNone/>
              <a:defRPr/>
            </a:lvl5pPr>
            <a:lvl6pPr lvl="5">
              <a:spcBef>
                <a:spcPts val="0"/>
              </a:spcBef>
              <a:spcAft>
                <a:spcPts val="0"/>
              </a:spcAft>
              <a:buSzPts val="7200"/>
              <a:buNone/>
              <a:defRPr/>
            </a:lvl6pPr>
            <a:lvl7pPr lvl="6">
              <a:spcBef>
                <a:spcPts val="0"/>
              </a:spcBef>
              <a:spcAft>
                <a:spcPts val="0"/>
              </a:spcAft>
              <a:buSzPts val="7200"/>
              <a:buNone/>
              <a:defRPr/>
            </a:lvl7pPr>
            <a:lvl8pPr lvl="7">
              <a:spcBef>
                <a:spcPts val="0"/>
              </a:spcBef>
              <a:spcAft>
                <a:spcPts val="0"/>
              </a:spcAft>
              <a:buSzPts val="7200"/>
              <a:buNone/>
              <a:defRPr/>
            </a:lvl8pPr>
            <a:lvl9pPr lvl="8">
              <a:spcBef>
                <a:spcPts val="0"/>
              </a:spcBef>
              <a:spcAft>
                <a:spcPts val="0"/>
              </a:spcAft>
              <a:buSzPts val="7200"/>
              <a:buNone/>
              <a:defRPr/>
            </a:lvl9pPr>
          </a:lstStyle>
          <a:p>
            <a:endParaRPr/>
          </a:p>
        </p:txBody>
      </p:sp>
      <p:sp>
        <p:nvSpPr>
          <p:cNvPr id="27" name="Google Shape;27;p6"/>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79"/>
        <p:cNvGrpSpPr/>
        <p:nvPr/>
      </p:nvGrpSpPr>
      <p:grpSpPr>
        <a:xfrm>
          <a:off x="0" y="0"/>
          <a:ext cx="0" cy="0"/>
          <a:chOff x="0" y="0"/>
          <a:chExt cx="0" cy="0"/>
        </a:xfrm>
      </p:grpSpPr>
      <p:sp>
        <p:nvSpPr>
          <p:cNvPr id="580" name="Google Shape;580;p5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81" name="Google Shape;581;p5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p:cSld name="TITLE_AND_BODY_1">
    <p:spTree>
      <p:nvGrpSpPr>
        <p:cNvPr id="1" name="Shape 582"/>
        <p:cNvGrpSpPr/>
        <p:nvPr/>
      </p:nvGrpSpPr>
      <p:grpSpPr>
        <a:xfrm>
          <a:off x="0" y="0"/>
          <a:ext cx="0" cy="0"/>
          <a:chOff x="0" y="0"/>
          <a:chExt cx="0" cy="0"/>
        </a:xfrm>
      </p:grpSpPr>
      <p:sp>
        <p:nvSpPr>
          <p:cNvPr id="583" name="Google Shape;583;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4" name="Google Shape;58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585" name="Google Shape;585;p5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p:cSld name="TITLE_AND_TWO_COLUMNS_1">
    <p:spTree>
      <p:nvGrpSpPr>
        <p:cNvPr id="1" name="Shape 586"/>
        <p:cNvGrpSpPr/>
        <p:nvPr/>
      </p:nvGrpSpPr>
      <p:grpSpPr>
        <a:xfrm>
          <a:off x="0" y="0"/>
          <a:ext cx="0" cy="0"/>
          <a:chOff x="0" y="0"/>
          <a:chExt cx="0" cy="0"/>
        </a:xfrm>
      </p:grpSpPr>
      <p:sp>
        <p:nvSpPr>
          <p:cNvPr id="587" name="Google Shape;587;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8" name="Google Shape;58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89" name="Google Shape;589;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0" name="Google Shape;590;p5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91"/>
        <p:cNvGrpSpPr/>
        <p:nvPr/>
      </p:nvGrpSpPr>
      <p:grpSpPr>
        <a:xfrm>
          <a:off x="0" y="0"/>
          <a:ext cx="0" cy="0"/>
          <a:chOff x="0" y="0"/>
          <a:chExt cx="0" cy="0"/>
        </a:xfrm>
      </p:grpSpPr>
      <p:sp>
        <p:nvSpPr>
          <p:cNvPr id="592" name="Google Shape;59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3" name="Google Shape;593;p5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594"/>
        <p:cNvGrpSpPr/>
        <p:nvPr/>
      </p:nvGrpSpPr>
      <p:grpSpPr>
        <a:xfrm>
          <a:off x="0" y="0"/>
          <a:ext cx="0" cy="0"/>
          <a:chOff x="0" y="0"/>
          <a:chExt cx="0" cy="0"/>
        </a:xfrm>
      </p:grpSpPr>
      <p:sp>
        <p:nvSpPr>
          <p:cNvPr id="595" name="Google Shape;595;p5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96" name="Google Shape;596;p5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97" name="Google Shape;597;p5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598"/>
        <p:cNvGrpSpPr/>
        <p:nvPr/>
      </p:nvGrpSpPr>
      <p:grpSpPr>
        <a:xfrm>
          <a:off x="0" y="0"/>
          <a:ext cx="0" cy="0"/>
          <a:chOff x="0" y="0"/>
          <a:chExt cx="0" cy="0"/>
        </a:xfrm>
      </p:grpSpPr>
      <p:sp>
        <p:nvSpPr>
          <p:cNvPr id="599" name="Google Shape;599;p5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00" name="Google Shape;600;p5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601"/>
        <p:cNvGrpSpPr/>
        <p:nvPr/>
      </p:nvGrpSpPr>
      <p:grpSpPr>
        <a:xfrm>
          <a:off x="0" y="0"/>
          <a:ext cx="0" cy="0"/>
          <a:chOff x="0" y="0"/>
          <a:chExt cx="0" cy="0"/>
        </a:xfrm>
      </p:grpSpPr>
      <p:sp>
        <p:nvSpPr>
          <p:cNvPr id="602" name="Google Shape;602;p5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4" name="Google Shape;604;p5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605" name="Google Shape;605;p5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06" name="Google Shape;606;p59"/>
          <p:cNvSpPr txBox="1">
            <a:spLocks noGrp="1"/>
          </p:cNvSpPr>
          <p:nvPr>
            <p:ph type="sldNum" idx="12"/>
          </p:nvPr>
        </p:nvSpPr>
        <p:spPr>
          <a:xfrm>
            <a:off x="8472458" y="4663217"/>
            <a:ext cx="548700" cy="393600"/>
          </a:xfrm>
          <a:prstGeom prst="rect">
            <a:avLst/>
          </a:prstGeom>
          <a:noFill/>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607"/>
        <p:cNvGrpSpPr/>
        <p:nvPr/>
      </p:nvGrpSpPr>
      <p:grpSpPr>
        <a:xfrm>
          <a:off x="0" y="0"/>
          <a:ext cx="0" cy="0"/>
          <a:chOff x="0" y="0"/>
          <a:chExt cx="0" cy="0"/>
        </a:xfrm>
      </p:grpSpPr>
      <p:sp>
        <p:nvSpPr>
          <p:cNvPr id="608" name="Google Shape;608;p6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700"/>
              <a:buNone/>
              <a:defRPr/>
            </a:lvl1pPr>
          </a:lstStyle>
          <a:p>
            <a:endParaRPr/>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_NUMBER_1">
    <p:spTree>
      <p:nvGrpSpPr>
        <p:cNvPr id="1" name="Shape 610"/>
        <p:cNvGrpSpPr/>
        <p:nvPr/>
      </p:nvGrpSpPr>
      <p:grpSpPr>
        <a:xfrm>
          <a:off x="0" y="0"/>
          <a:ext cx="0" cy="0"/>
          <a:chOff x="0" y="0"/>
          <a:chExt cx="0" cy="0"/>
        </a:xfrm>
      </p:grpSpPr>
      <p:sp>
        <p:nvSpPr>
          <p:cNvPr id="611" name="Google Shape;611;p6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2" name="Google Shape;612;p6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36550" algn="ctr">
              <a:spcBef>
                <a:spcPts val="0"/>
              </a:spcBef>
              <a:spcAft>
                <a:spcPts val="0"/>
              </a:spcAft>
              <a:buSzPts val="1700"/>
              <a:buChar char="●"/>
              <a:defRPr/>
            </a:lvl1pPr>
            <a:lvl2pPr marL="914400" lvl="1" indent="-323850" algn="ctr">
              <a:spcBef>
                <a:spcPts val="0"/>
              </a:spcBef>
              <a:spcAft>
                <a:spcPts val="0"/>
              </a:spcAft>
              <a:buSzPts val="1500"/>
              <a:buChar char="○"/>
              <a:defRPr/>
            </a:lvl2pPr>
            <a:lvl3pPr marL="1371600" lvl="2" indent="-317500" algn="ctr">
              <a:spcBef>
                <a:spcPts val="0"/>
              </a:spcBef>
              <a:spcAft>
                <a:spcPts val="0"/>
              </a:spcAft>
              <a:buSzPts val="1400"/>
              <a:buChar char="■"/>
              <a:defRPr/>
            </a:lvl3pPr>
            <a:lvl4pPr marL="1828800" lvl="3" indent="-311150" algn="ctr">
              <a:spcBef>
                <a:spcPts val="0"/>
              </a:spcBef>
              <a:spcAft>
                <a:spcPts val="0"/>
              </a:spcAft>
              <a:buSzPts val="1300"/>
              <a:buChar char="●"/>
              <a:defRPr/>
            </a:lvl4pPr>
            <a:lvl5pPr marL="2286000" lvl="4" indent="-304800" algn="ctr">
              <a:spcBef>
                <a:spcPts val="0"/>
              </a:spcBef>
              <a:spcAft>
                <a:spcPts val="0"/>
              </a:spcAft>
              <a:buSzPts val="1200"/>
              <a:buChar char="○"/>
              <a:defRPr/>
            </a:lvl5pPr>
            <a:lvl6pPr marL="2743200" lvl="5" indent="-298450" algn="ctr">
              <a:spcBef>
                <a:spcPts val="0"/>
              </a:spcBef>
              <a:spcAft>
                <a:spcPts val="0"/>
              </a:spcAft>
              <a:buSzPts val="1100"/>
              <a:buChar char="■"/>
              <a:defRPr/>
            </a:lvl6pPr>
            <a:lvl7pPr marL="3200400" lvl="6" indent="-292100" algn="ctr">
              <a:spcBef>
                <a:spcPts val="0"/>
              </a:spcBef>
              <a:spcAft>
                <a:spcPts val="0"/>
              </a:spcAft>
              <a:buSzPts val="1000"/>
              <a:buChar char="●"/>
              <a:defRPr/>
            </a:lvl7pPr>
            <a:lvl8pPr marL="3657600" lvl="7" indent="-285750" algn="ctr">
              <a:spcBef>
                <a:spcPts val="0"/>
              </a:spcBef>
              <a:spcAft>
                <a:spcPts val="0"/>
              </a:spcAft>
              <a:buSzPts val="900"/>
              <a:buChar char="○"/>
              <a:defRPr/>
            </a:lvl8pPr>
            <a:lvl9pPr marL="4114800" lvl="8" indent="-279400" algn="ctr">
              <a:spcBef>
                <a:spcPts val="0"/>
              </a:spcBef>
              <a:spcAft>
                <a:spcPts val="0"/>
              </a:spcAft>
              <a:buSzPts val="800"/>
              <a:buChar char="■"/>
              <a:defRPr/>
            </a:lvl9pPr>
          </a:lstStyle>
          <a:p>
            <a:endParaRPr/>
          </a:p>
        </p:txBody>
      </p:sp>
      <p:sp>
        <p:nvSpPr>
          <p:cNvPr id="613" name="Google Shape;613;p6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p:cSld name="BLANK_1">
    <p:spTree>
      <p:nvGrpSpPr>
        <p:cNvPr id="1" name="Shape 614"/>
        <p:cNvGrpSpPr/>
        <p:nvPr/>
      </p:nvGrpSpPr>
      <p:grpSpPr>
        <a:xfrm>
          <a:off x="0" y="0"/>
          <a:ext cx="0" cy="0"/>
          <a:chOff x="0" y="0"/>
          <a:chExt cx="0" cy="0"/>
        </a:xfrm>
      </p:grpSpPr>
      <p:sp>
        <p:nvSpPr>
          <p:cNvPr id="615" name="Google Shape;615;p6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_1">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Agenda">
  <p:cSld name="CUSTOM_7_1">
    <p:spTree>
      <p:nvGrpSpPr>
        <p:cNvPr id="1" name="Shape 616"/>
        <p:cNvGrpSpPr/>
        <p:nvPr/>
      </p:nvGrpSpPr>
      <p:grpSpPr>
        <a:xfrm>
          <a:off x="0" y="0"/>
          <a:ext cx="0" cy="0"/>
          <a:chOff x="0" y="0"/>
          <a:chExt cx="0" cy="0"/>
        </a:xfrm>
      </p:grpSpPr>
      <p:sp>
        <p:nvSpPr>
          <p:cNvPr id="617" name="Google Shape;617;p63"/>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8" name="Google Shape;618;p63"/>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19" name="Google Shape;619;p63"/>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0" name="Google Shape;620;p63"/>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1" name="Google Shape;621;p63"/>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2" name="Google Shape;622;p63"/>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3" name="Google Shape;623;p63"/>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24" name="Google Shape;624;p63"/>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body and image">
  <p:cSld name="CUSTOM_8_1">
    <p:spTree>
      <p:nvGrpSpPr>
        <p:cNvPr id="1" name="Shape 625"/>
        <p:cNvGrpSpPr/>
        <p:nvPr/>
      </p:nvGrpSpPr>
      <p:grpSpPr>
        <a:xfrm>
          <a:off x="0" y="0"/>
          <a:ext cx="0" cy="0"/>
          <a:chOff x="0" y="0"/>
          <a:chExt cx="0" cy="0"/>
        </a:xfrm>
      </p:grpSpPr>
      <p:sp>
        <p:nvSpPr>
          <p:cNvPr id="626" name="Google Shape;626;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7" name="Google Shape;627;p64"/>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28" name="Google Shape;628;p64"/>
          <p:cNvSpPr>
            <a:spLocks noGrp="1"/>
          </p:cNvSpPr>
          <p:nvPr>
            <p:ph type="pic" idx="2"/>
          </p:nvPr>
        </p:nvSpPr>
        <p:spPr>
          <a:xfrm>
            <a:off x="4992024" y="1152775"/>
            <a:ext cx="3840300" cy="3416400"/>
          </a:xfrm>
          <a:prstGeom prst="rect">
            <a:avLst/>
          </a:prstGeom>
          <a:noFill/>
          <a:ln>
            <a:noFill/>
          </a:ln>
        </p:spPr>
      </p:sp>
      <p:sp>
        <p:nvSpPr>
          <p:cNvPr id="629" name="Google Shape;629;p64"/>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wo big ideas">
  <p:cSld name="CUSTOM_1_2">
    <p:spTree>
      <p:nvGrpSpPr>
        <p:cNvPr id="1" name="Shape 630"/>
        <p:cNvGrpSpPr/>
        <p:nvPr/>
      </p:nvGrpSpPr>
      <p:grpSpPr>
        <a:xfrm>
          <a:off x="0" y="0"/>
          <a:ext cx="0" cy="0"/>
          <a:chOff x="0" y="0"/>
          <a:chExt cx="0" cy="0"/>
        </a:xfrm>
      </p:grpSpPr>
      <p:sp>
        <p:nvSpPr>
          <p:cNvPr id="631" name="Google Shape;631;p65"/>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2" name="Google Shape;632;p65"/>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33" name="Google Shape;633;p65"/>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4" name="Google Shape;634;p65"/>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35" name="Google Shape;635;p65"/>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36" name="Google Shape;636;p65"/>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ree big ideas">
  <p:cSld name="CUSTOM_2_2">
    <p:spTree>
      <p:nvGrpSpPr>
        <p:cNvPr id="1" name="Shape 637"/>
        <p:cNvGrpSpPr/>
        <p:nvPr/>
      </p:nvGrpSpPr>
      <p:grpSpPr>
        <a:xfrm>
          <a:off x="0" y="0"/>
          <a:ext cx="0" cy="0"/>
          <a:chOff x="0" y="0"/>
          <a:chExt cx="0" cy="0"/>
        </a:xfrm>
      </p:grpSpPr>
      <p:sp>
        <p:nvSpPr>
          <p:cNvPr id="638" name="Google Shape;638;p66"/>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39" name="Google Shape;639;p66"/>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0" name="Google Shape;640;p66"/>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1" name="Google Shape;641;p66"/>
          <p:cNvSpPr txBox="1">
            <a:spLocks noGrp="1"/>
          </p:cNvSpPr>
          <p:nvPr>
            <p:ph type="body" idx="3"/>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Char char="●"/>
              <a:defRPr/>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2" name="Google Shape;642;p66"/>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43" name="Google Shape;643;p66"/>
          <p:cNvSpPr txBox="1">
            <a:spLocks noGrp="1"/>
          </p:cNvSpPr>
          <p:nvPr>
            <p:ph type="subTitle" idx="4"/>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4" name="Google Shape;644;p66"/>
          <p:cNvSpPr txBox="1">
            <a:spLocks noGrp="1"/>
          </p:cNvSpPr>
          <p:nvPr>
            <p:ph type="subTitle" idx="5"/>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45" name="Google Shape;645;p66"/>
          <p:cNvSpPr txBox="1">
            <a:spLocks noGrp="1"/>
          </p:cNvSpPr>
          <p:nvPr>
            <p:ph type="subTitle" idx="6"/>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ur big ideas">
  <p:cSld name="CUSTOM_3_1">
    <p:spTree>
      <p:nvGrpSpPr>
        <p:cNvPr id="1" name="Shape 646"/>
        <p:cNvGrpSpPr/>
        <p:nvPr/>
      </p:nvGrpSpPr>
      <p:grpSpPr>
        <a:xfrm>
          <a:off x="0" y="0"/>
          <a:ext cx="0" cy="0"/>
          <a:chOff x="0" y="0"/>
          <a:chExt cx="0" cy="0"/>
        </a:xfrm>
      </p:grpSpPr>
      <p:sp>
        <p:nvSpPr>
          <p:cNvPr id="647" name="Google Shape;647;p67"/>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48" name="Google Shape;648;p67"/>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49" name="Google Shape;649;p67"/>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0" name="Google Shape;650;p67"/>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1" name="Google Shape;651;p67"/>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23850">
              <a:spcBef>
                <a:spcPts val="0"/>
              </a:spcBef>
              <a:spcAft>
                <a:spcPts val="0"/>
              </a:spcAft>
              <a:buSzPts val="1500"/>
              <a:buChar char="○"/>
              <a:defRPr/>
            </a:lvl2pPr>
            <a:lvl3pPr marL="1371600" lvl="2" indent="-317500">
              <a:spcBef>
                <a:spcPts val="0"/>
              </a:spcBef>
              <a:spcAft>
                <a:spcPts val="0"/>
              </a:spcAft>
              <a:buSzPts val="1400"/>
              <a:buChar char="■"/>
              <a:defRPr/>
            </a:lvl3pPr>
            <a:lvl4pPr marL="1828800" lvl="3" indent="-311150">
              <a:spcBef>
                <a:spcPts val="0"/>
              </a:spcBef>
              <a:spcAft>
                <a:spcPts val="0"/>
              </a:spcAft>
              <a:buSzPts val="1300"/>
              <a:buChar char="●"/>
              <a:defRPr/>
            </a:lvl4pPr>
            <a:lvl5pPr marL="2286000" lvl="4" indent="-304800">
              <a:spcBef>
                <a:spcPts val="0"/>
              </a:spcBef>
              <a:spcAft>
                <a:spcPts val="0"/>
              </a:spcAft>
              <a:buSzPts val="1200"/>
              <a:buChar char="○"/>
              <a:defRPr/>
            </a:lvl5pPr>
            <a:lvl6pPr marL="2743200" lvl="5" indent="-298450">
              <a:spcBef>
                <a:spcPts val="0"/>
              </a:spcBef>
              <a:spcAft>
                <a:spcPts val="0"/>
              </a:spcAft>
              <a:buSzPts val="1100"/>
              <a:buChar char="■"/>
              <a:defRPr/>
            </a:lvl6pPr>
            <a:lvl7pPr marL="3200400" lvl="6" indent="-292100">
              <a:spcBef>
                <a:spcPts val="0"/>
              </a:spcBef>
              <a:spcAft>
                <a:spcPts val="0"/>
              </a:spcAft>
              <a:buSzPts val="1000"/>
              <a:buChar char="●"/>
              <a:defRPr/>
            </a:lvl7pPr>
            <a:lvl8pPr marL="3657600" lvl="7" indent="-285750">
              <a:spcBef>
                <a:spcPts val="0"/>
              </a:spcBef>
              <a:spcAft>
                <a:spcPts val="0"/>
              </a:spcAft>
              <a:buSzPts val="900"/>
              <a:buChar char="○"/>
              <a:defRPr/>
            </a:lvl8pPr>
            <a:lvl9pPr marL="4114800" lvl="8" indent="-279400">
              <a:spcBef>
                <a:spcPts val="0"/>
              </a:spcBef>
              <a:spcAft>
                <a:spcPts val="0"/>
              </a:spcAft>
              <a:buSzPts val="800"/>
              <a:buChar char="■"/>
              <a:defRPr/>
            </a:lvl9pPr>
          </a:lstStyle>
          <a:p>
            <a:endParaRPr/>
          </a:p>
        </p:txBody>
      </p:sp>
      <p:sp>
        <p:nvSpPr>
          <p:cNvPr id="652" name="Google Shape;652;p67"/>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53" name="Google Shape;653;p67"/>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4" name="Google Shape;654;p67"/>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5" name="Google Shape;655;p67"/>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656" name="Google Shape;656;p67"/>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and image">
  <p:cSld name="TITLE_ONLY_1_1">
    <p:spTree>
      <p:nvGrpSpPr>
        <p:cNvPr id="1" name="Shape 657"/>
        <p:cNvGrpSpPr/>
        <p:nvPr/>
      </p:nvGrpSpPr>
      <p:grpSpPr>
        <a:xfrm>
          <a:off x="0" y="0"/>
          <a:ext cx="0" cy="0"/>
          <a:chOff x="0" y="0"/>
          <a:chExt cx="0" cy="0"/>
        </a:xfrm>
      </p:grpSpPr>
      <p:sp>
        <p:nvSpPr>
          <p:cNvPr id="658" name="Google Shape;658;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9" name="Google Shape;659;p68"/>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0" name="Google Shape;660;p68"/>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wo storyboards">
  <p:cSld name="CUSTOM_4_1">
    <p:spTree>
      <p:nvGrpSpPr>
        <p:cNvPr id="1" name="Shape 661"/>
        <p:cNvGrpSpPr/>
        <p:nvPr/>
      </p:nvGrpSpPr>
      <p:grpSpPr>
        <a:xfrm>
          <a:off x="0" y="0"/>
          <a:ext cx="0" cy="0"/>
          <a:chOff x="0" y="0"/>
          <a:chExt cx="0" cy="0"/>
        </a:xfrm>
      </p:grpSpPr>
      <p:sp>
        <p:nvSpPr>
          <p:cNvPr id="662" name="Google Shape;662;p69"/>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3" name="Google Shape;663;p69"/>
          <p:cNvSpPr>
            <a:spLocks noGrp="1"/>
          </p:cNvSpPr>
          <p:nvPr>
            <p:ph type="pic" idx="2"/>
          </p:nvPr>
        </p:nvSpPr>
        <p:spPr>
          <a:xfrm>
            <a:off x="4804825" y="1133300"/>
            <a:ext cx="4027500" cy="2392800"/>
          </a:xfrm>
          <a:prstGeom prst="rect">
            <a:avLst/>
          </a:prstGeom>
          <a:noFill/>
          <a:ln>
            <a:noFill/>
          </a:ln>
        </p:spPr>
      </p:sp>
      <p:sp>
        <p:nvSpPr>
          <p:cNvPr id="664" name="Google Shape;664;p69"/>
          <p:cNvSpPr>
            <a:spLocks noGrp="1"/>
          </p:cNvSpPr>
          <p:nvPr>
            <p:ph type="pic" idx="3"/>
          </p:nvPr>
        </p:nvSpPr>
        <p:spPr>
          <a:xfrm>
            <a:off x="311725" y="1133300"/>
            <a:ext cx="4027500" cy="2392800"/>
          </a:xfrm>
          <a:prstGeom prst="rect">
            <a:avLst/>
          </a:prstGeom>
          <a:noFill/>
          <a:ln>
            <a:noFill/>
          </a:ln>
        </p:spPr>
      </p:sp>
      <p:sp>
        <p:nvSpPr>
          <p:cNvPr id="665" name="Google Shape;665;p69"/>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66" name="Google Shape;666;p69"/>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67" name="Google Shape;667;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8" name="Google Shape;668;p69"/>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69" name="Google Shape;669;p69"/>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hree storyboards">
  <p:cSld name="CUSTOM_4_1_1">
    <p:spTree>
      <p:nvGrpSpPr>
        <p:cNvPr id="1" name="Shape 670"/>
        <p:cNvGrpSpPr/>
        <p:nvPr/>
      </p:nvGrpSpPr>
      <p:grpSpPr>
        <a:xfrm>
          <a:off x="0" y="0"/>
          <a:ext cx="0" cy="0"/>
          <a:chOff x="0" y="0"/>
          <a:chExt cx="0" cy="0"/>
        </a:xfrm>
      </p:grpSpPr>
      <p:sp>
        <p:nvSpPr>
          <p:cNvPr id="671" name="Google Shape;671;p70"/>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2" name="Google Shape;672;p70"/>
          <p:cNvSpPr>
            <a:spLocks noGrp="1"/>
          </p:cNvSpPr>
          <p:nvPr>
            <p:ph type="pic" idx="2"/>
          </p:nvPr>
        </p:nvSpPr>
        <p:spPr>
          <a:xfrm>
            <a:off x="6205225" y="1128325"/>
            <a:ext cx="2627100" cy="2273100"/>
          </a:xfrm>
          <a:prstGeom prst="rect">
            <a:avLst/>
          </a:prstGeom>
          <a:noFill/>
          <a:ln>
            <a:noFill/>
          </a:ln>
        </p:spPr>
      </p:sp>
      <p:sp>
        <p:nvSpPr>
          <p:cNvPr id="673" name="Google Shape;673;p70"/>
          <p:cNvSpPr>
            <a:spLocks noGrp="1"/>
          </p:cNvSpPr>
          <p:nvPr>
            <p:ph type="pic" idx="3"/>
          </p:nvPr>
        </p:nvSpPr>
        <p:spPr>
          <a:xfrm>
            <a:off x="311725" y="1128325"/>
            <a:ext cx="2627100" cy="2273100"/>
          </a:xfrm>
          <a:prstGeom prst="rect">
            <a:avLst/>
          </a:prstGeom>
          <a:noFill/>
          <a:ln>
            <a:noFill/>
          </a:ln>
        </p:spPr>
      </p:sp>
      <p:sp>
        <p:nvSpPr>
          <p:cNvPr id="674" name="Google Shape;674;p70"/>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5" name="Google Shape;675;p70"/>
          <p:cNvSpPr>
            <a:spLocks noGrp="1"/>
          </p:cNvSpPr>
          <p:nvPr>
            <p:ph type="pic" idx="5"/>
          </p:nvPr>
        </p:nvSpPr>
        <p:spPr>
          <a:xfrm>
            <a:off x="3255250" y="1128325"/>
            <a:ext cx="2627100" cy="2273100"/>
          </a:xfrm>
          <a:prstGeom prst="rect">
            <a:avLst/>
          </a:prstGeom>
          <a:noFill/>
          <a:ln>
            <a:noFill/>
          </a:ln>
        </p:spPr>
      </p:sp>
      <p:sp>
        <p:nvSpPr>
          <p:cNvPr id="676" name="Google Shape;676;p70"/>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677" name="Google Shape;677;p70"/>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78" name="Google Shape;67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9" name="Google Shape;679;p70"/>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0" name="Google Shape;680;p70"/>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681" name="Google Shape;681;p70"/>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 only">
  <p:cSld name="CUSTOM_5_1">
    <p:spTree>
      <p:nvGrpSpPr>
        <p:cNvPr id="1" name="Shape 682"/>
        <p:cNvGrpSpPr/>
        <p:nvPr/>
      </p:nvGrpSpPr>
      <p:grpSpPr>
        <a:xfrm>
          <a:off x="0" y="0"/>
          <a:ext cx="0" cy="0"/>
          <a:chOff x="0" y="0"/>
          <a:chExt cx="0" cy="0"/>
        </a:xfrm>
      </p:grpSpPr>
      <p:sp>
        <p:nvSpPr>
          <p:cNvPr id="683" name="Google Shape;683;p71"/>
          <p:cNvSpPr>
            <a:spLocks noGrp="1"/>
          </p:cNvSpPr>
          <p:nvPr>
            <p:ph type="pic" idx="2"/>
          </p:nvPr>
        </p:nvSpPr>
        <p:spPr>
          <a:xfrm>
            <a:off x="311700" y="445025"/>
            <a:ext cx="8520600" cy="4218300"/>
          </a:xfrm>
          <a:prstGeom prst="rect">
            <a:avLst/>
          </a:prstGeom>
          <a:noFill/>
          <a:ln>
            <a:noFill/>
          </a:ln>
        </p:spPr>
      </p:sp>
      <p:sp>
        <p:nvSpPr>
          <p:cNvPr id="684" name="Google Shape;684;p71"/>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grid">
  <p:cSld name="CUSTOM_6_1">
    <p:spTree>
      <p:nvGrpSpPr>
        <p:cNvPr id="1" name="Shape 685"/>
        <p:cNvGrpSpPr/>
        <p:nvPr/>
      </p:nvGrpSpPr>
      <p:grpSpPr>
        <a:xfrm>
          <a:off x="0" y="0"/>
          <a:ext cx="0" cy="0"/>
          <a:chOff x="0" y="0"/>
          <a:chExt cx="0" cy="0"/>
        </a:xfrm>
      </p:grpSpPr>
      <p:sp>
        <p:nvSpPr>
          <p:cNvPr id="686" name="Google Shape;686;p72"/>
          <p:cNvSpPr txBox="1">
            <a:spLocks noGrp="1"/>
          </p:cNvSpPr>
          <p:nvPr>
            <p:ph type="sldNum" idx="12"/>
          </p:nvPr>
        </p:nvSpPr>
        <p:spPr>
          <a:xfrm>
            <a:off x="8472458" y="4663217"/>
            <a:ext cx="548700" cy="393600"/>
          </a:xfrm>
          <a:prstGeom prst="rect">
            <a:avLst/>
          </a:prstGeom>
        </p:spPr>
        <p:txBody>
          <a:bodyPr spcFirstLastPara="1" wrap="square" lIns="0" tIns="0" rIns="0"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687" name="Google Shape;687;p72"/>
          <p:cNvSpPr>
            <a:spLocks noGrp="1"/>
          </p:cNvSpPr>
          <p:nvPr>
            <p:ph type="pic" idx="2"/>
          </p:nvPr>
        </p:nvSpPr>
        <p:spPr>
          <a:xfrm>
            <a:off x="3389600" y="118913"/>
            <a:ext cx="1643700" cy="1535100"/>
          </a:xfrm>
          <a:prstGeom prst="rect">
            <a:avLst/>
          </a:prstGeom>
          <a:noFill/>
          <a:ln>
            <a:noFill/>
          </a:ln>
        </p:spPr>
      </p:sp>
      <p:sp>
        <p:nvSpPr>
          <p:cNvPr id="688" name="Google Shape;688;p72"/>
          <p:cNvSpPr>
            <a:spLocks noGrp="1"/>
          </p:cNvSpPr>
          <p:nvPr>
            <p:ph type="pic" idx="3"/>
          </p:nvPr>
        </p:nvSpPr>
        <p:spPr>
          <a:xfrm>
            <a:off x="5195935" y="118913"/>
            <a:ext cx="1643700" cy="1535100"/>
          </a:xfrm>
          <a:prstGeom prst="rect">
            <a:avLst/>
          </a:prstGeom>
          <a:noFill/>
          <a:ln>
            <a:noFill/>
          </a:ln>
        </p:spPr>
      </p:sp>
      <p:sp>
        <p:nvSpPr>
          <p:cNvPr id="689" name="Google Shape;689;p72"/>
          <p:cNvSpPr>
            <a:spLocks noGrp="1"/>
          </p:cNvSpPr>
          <p:nvPr>
            <p:ph type="pic" idx="4"/>
          </p:nvPr>
        </p:nvSpPr>
        <p:spPr>
          <a:xfrm>
            <a:off x="7002270" y="118913"/>
            <a:ext cx="1643700" cy="1535100"/>
          </a:xfrm>
          <a:prstGeom prst="rect">
            <a:avLst/>
          </a:prstGeom>
          <a:noFill/>
          <a:ln>
            <a:noFill/>
          </a:ln>
        </p:spPr>
      </p:sp>
      <p:sp>
        <p:nvSpPr>
          <p:cNvPr id="690" name="Google Shape;690;p72"/>
          <p:cNvSpPr>
            <a:spLocks noGrp="1"/>
          </p:cNvSpPr>
          <p:nvPr>
            <p:ph type="pic" idx="5"/>
          </p:nvPr>
        </p:nvSpPr>
        <p:spPr>
          <a:xfrm>
            <a:off x="3389588" y="1804212"/>
            <a:ext cx="1643700" cy="1535100"/>
          </a:xfrm>
          <a:prstGeom prst="rect">
            <a:avLst/>
          </a:prstGeom>
          <a:noFill/>
          <a:ln>
            <a:noFill/>
          </a:ln>
        </p:spPr>
      </p:sp>
      <p:sp>
        <p:nvSpPr>
          <p:cNvPr id="691" name="Google Shape;691;p72"/>
          <p:cNvSpPr>
            <a:spLocks noGrp="1"/>
          </p:cNvSpPr>
          <p:nvPr>
            <p:ph type="pic" idx="6"/>
          </p:nvPr>
        </p:nvSpPr>
        <p:spPr>
          <a:xfrm>
            <a:off x="5195922" y="1804212"/>
            <a:ext cx="1643700" cy="1535100"/>
          </a:xfrm>
          <a:prstGeom prst="rect">
            <a:avLst/>
          </a:prstGeom>
          <a:noFill/>
          <a:ln>
            <a:noFill/>
          </a:ln>
        </p:spPr>
      </p:sp>
      <p:sp>
        <p:nvSpPr>
          <p:cNvPr id="692" name="Google Shape;692;p72"/>
          <p:cNvSpPr>
            <a:spLocks noGrp="1"/>
          </p:cNvSpPr>
          <p:nvPr>
            <p:ph type="pic" idx="7"/>
          </p:nvPr>
        </p:nvSpPr>
        <p:spPr>
          <a:xfrm>
            <a:off x="7002257" y="1804212"/>
            <a:ext cx="1643700" cy="1535100"/>
          </a:xfrm>
          <a:prstGeom prst="rect">
            <a:avLst/>
          </a:prstGeom>
          <a:noFill/>
          <a:ln>
            <a:noFill/>
          </a:ln>
        </p:spPr>
      </p:sp>
      <p:sp>
        <p:nvSpPr>
          <p:cNvPr id="693" name="Google Shape;693;p72"/>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4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4" name="Google Shape;694;p72"/>
          <p:cNvSpPr>
            <a:spLocks noGrp="1"/>
          </p:cNvSpPr>
          <p:nvPr>
            <p:ph type="pic" idx="8"/>
          </p:nvPr>
        </p:nvSpPr>
        <p:spPr>
          <a:xfrm>
            <a:off x="3389588" y="3489487"/>
            <a:ext cx="1643700" cy="1535100"/>
          </a:xfrm>
          <a:prstGeom prst="rect">
            <a:avLst/>
          </a:prstGeom>
          <a:noFill/>
          <a:ln>
            <a:noFill/>
          </a:ln>
        </p:spPr>
      </p:sp>
      <p:sp>
        <p:nvSpPr>
          <p:cNvPr id="695" name="Google Shape;695;p72"/>
          <p:cNvSpPr>
            <a:spLocks noGrp="1"/>
          </p:cNvSpPr>
          <p:nvPr>
            <p:ph type="pic" idx="9"/>
          </p:nvPr>
        </p:nvSpPr>
        <p:spPr>
          <a:xfrm>
            <a:off x="5195922" y="3489487"/>
            <a:ext cx="1643700" cy="1535100"/>
          </a:xfrm>
          <a:prstGeom prst="rect">
            <a:avLst/>
          </a:prstGeom>
          <a:noFill/>
          <a:ln>
            <a:noFill/>
          </a:ln>
        </p:spPr>
      </p:sp>
      <p:sp>
        <p:nvSpPr>
          <p:cNvPr id="696" name="Google Shape;696;p72"/>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_1">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Product Roadmap" type="title">
  <p:cSld name="TITLE">
    <p:bg>
      <p:bgPr>
        <a:solidFill>
          <a:schemeClr val="accent3"/>
        </a:solidFill>
        <a:effectLst/>
      </p:bgPr>
    </p:bg>
    <p:spTree>
      <p:nvGrpSpPr>
        <p:cNvPr id="1" name="Shape 697"/>
        <p:cNvGrpSpPr/>
        <p:nvPr/>
      </p:nvGrpSpPr>
      <p:grpSpPr>
        <a:xfrm>
          <a:off x="0" y="0"/>
          <a:ext cx="0" cy="0"/>
          <a:chOff x="0" y="0"/>
          <a:chExt cx="0" cy="0"/>
        </a:xfrm>
      </p:grpSpPr>
      <p:sp>
        <p:nvSpPr>
          <p:cNvPr id="698" name="Google Shape;698;p73"/>
          <p:cNvSpPr txBox="1">
            <a:spLocks noGrp="1"/>
          </p:cNvSpPr>
          <p:nvPr>
            <p:ph type="sldNum" idx="12"/>
          </p:nvPr>
        </p:nvSpPr>
        <p:spPr>
          <a:xfrm>
            <a:off x="8359800" y="4851000"/>
            <a:ext cx="261300" cy="292500"/>
          </a:xfrm>
          <a:prstGeom prst="rect">
            <a:avLst/>
          </a:prstGeom>
        </p:spPr>
        <p:txBody>
          <a:bodyPr spcFirstLastPara="1" wrap="square" lIns="0" tIns="0" rIns="0"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
        <p:nvSpPr>
          <p:cNvPr id="699" name="Google Shape;699;p73"/>
          <p:cNvSpPr txBox="1">
            <a:spLocks noGrp="1"/>
          </p:cNvSpPr>
          <p:nvPr>
            <p:ph type="title"/>
          </p:nvPr>
        </p:nvSpPr>
        <p:spPr>
          <a:xfrm>
            <a:off x="303700" y="355500"/>
            <a:ext cx="8421600" cy="1196100"/>
          </a:xfrm>
          <a:prstGeom prst="rect">
            <a:avLst/>
          </a:prstGeom>
        </p:spPr>
        <p:txBody>
          <a:bodyPr spcFirstLastPara="1" wrap="square" lIns="91425" tIns="91425" rIns="91425" bIns="91425" anchor="t" anchorCtr="0">
            <a:noAutofit/>
          </a:bodyPr>
          <a:lstStyle>
            <a:lvl1pPr lvl="0">
              <a:lnSpc>
                <a:spcPct val="70000"/>
              </a:lnSpc>
              <a:spcBef>
                <a:spcPts val="0"/>
              </a:spcBef>
              <a:spcAft>
                <a:spcPts val="0"/>
              </a:spcAft>
              <a:buClr>
                <a:schemeClr val="dk1"/>
              </a:buClr>
              <a:buSzPts val="8000"/>
              <a:buNone/>
              <a:defRPr sz="8000">
                <a:solidFill>
                  <a:schemeClr val="dk1"/>
                </a:solidFill>
                <a:latin typeface="Lexend"/>
                <a:ea typeface="Lexend"/>
                <a:cs typeface="Lexend"/>
                <a:sym typeface="Lexend"/>
              </a:defRPr>
            </a:lvl1pPr>
            <a:lvl2pPr lvl="1">
              <a:lnSpc>
                <a:spcPct val="70000"/>
              </a:lnSpc>
              <a:spcBef>
                <a:spcPts val="0"/>
              </a:spcBef>
              <a:spcAft>
                <a:spcPts val="0"/>
              </a:spcAft>
              <a:buClr>
                <a:schemeClr val="dk1"/>
              </a:buClr>
              <a:buSzPts val="8000"/>
              <a:buNone/>
              <a:defRPr sz="8000">
                <a:solidFill>
                  <a:schemeClr val="dk1"/>
                </a:solidFill>
              </a:defRPr>
            </a:lvl2pPr>
            <a:lvl3pPr lvl="2">
              <a:lnSpc>
                <a:spcPct val="70000"/>
              </a:lnSpc>
              <a:spcBef>
                <a:spcPts val="0"/>
              </a:spcBef>
              <a:spcAft>
                <a:spcPts val="0"/>
              </a:spcAft>
              <a:buClr>
                <a:schemeClr val="dk1"/>
              </a:buClr>
              <a:buSzPts val="8000"/>
              <a:buNone/>
              <a:defRPr sz="8000">
                <a:solidFill>
                  <a:schemeClr val="dk1"/>
                </a:solidFill>
              </a:defRPr>
            </a:lvl3pPr>
            <a:lvl4pPr lvl="3">
              <a:lnSpc>
                <a:spcPct val="70000"/>
              </a:lnSpc>
              <a:spcBef>
                <a:spcPts val="0"/>
              </a:spcBef>
              <a:spcAft>
                <a:spcPts val="0"/>
              </a:spcAft>
              <a:buClr>
                <a:schemeClr val="dk1"/>
              </a:buClr>
              <a:buSzPts val="8000"/>
              <a:buNone/>
              <a:defRPr sz="8000">
                <a:solidFill>
                  <a:schemeClr val="dk1"/>
                </a:solidFill>
              </a:defRPr>
            </a:lvl4pPr>
            <a:lvl5pPr lvl="4">
              <a:lnSpc>
                <a:spcPct val="70000"/>
              </a:lnSpc>
              <a:spcBef>
                <a:spcPts val="0"/>
              </a:spcBef>
              <a:spcAft>
                <a:spcPts val="0"/>
              </a:spcAft>
              <a:buClr>
                <a:schemeClr val="dk1"/>
              </a:buClr>
              <a:buSzPts val="8000"/>
              <a:buNone/>
              <a:defRPr sz="8000">
                <a:solidFill>
                  <a:schemeClr val="dk1"/>
                </a:solidFill>
              </a:defRPr>
            </a:lvl5pPr>
            <a:lvl6pPr lvl="5">
              <a:lnSpc>
                <a:spcPct val="70000"/>
              </a:lnSpc>
              <a:spcBef>
                <a:spcPts val="0"/>
              </a:spcBef>
              <a:spcAft>
                <a:spcPts val="0"/>
              </a:spcAft>
              <a:buClr>
                <a:schemeClr val="dk1"/>
              </a:buClr>
              <a:buSzPts val="8000"/>
              <a:buNone/>
              <a:defRPr sz="8000">
                <a:solidFill>
                  <a:schemeClr val="dk1"/>
                </a:solidFill>
              </a:defRPr>
            </a:lvl6pPr>
            <a:lvl7pPr lvl="6">
              <a:lnSpc>
                <a:spcPct val="70000"/>
              </a:lnSpc>
              <a:spcBef>
                <a:spcPts val="0"/>
              </a:spcBef>
              <a:spcAft>
                <a:spcPts val="0"/>
              </a:spcAft>
              <a:buClr>
                <a:schemeClr val="dk1"/>
              </a:buClr>
              <a:buSzPts val="8000"/>
              <a:buNone/>
              <a:defRPr sz="8000">
                <a:solidFill>
                  <a:schemeClr val="dk1"/>
                </a:solidFill>
              </a:defRPr>
            </a:lvl7pPr>
            <a:lvl8pPr lvl="7">
              <a:lnSpc>
                <a:spcPct val="70000"/>
              </a:lnSpc>
              <a:spcBef>
                <a:spcPts val="0"/>
              </a:spcBef>
              <a:spcAft>
                <a:spcPts val="0"/>
              </a:spcAft>
              <a:buClr>
                <a:schemeClr val="dk1"/>
              </a:buClr>
              <a:buSzPts val="8000"/>
              <a:buNone/>
              <a:defRPr sz="8000">
                <a:solidFill>
                  <a:schemeClr val="dk1"/>
                </a:solidFill>
              </a:defRPr>
            </a:lvl8pPr>
            <a:lvl9pPr lvl="8">
              <a:lnSpc>
                <a:spcPct val="70000"/>
              </a:lnSpc>
              <a:spcBef>
                <a:spcPts val="0"/>
              </a:spcBef>
              <a:spcAft>
                <a:spcPts val="0"/>
              </a:spcAft>
              <a:buClr>
                <a:schemeClr val="dk1"/>
              </a:buClr>
              <a:buSzPts val="8000"/>
              <a:buNone/>
              <a:defRPr sz="8000">
                <a:solidFill>
                  <a:schemeClr val="dk1"/>
                </a:solidFill>
              </a:defRPr>
            </a:lvl9pPr>
          </a:lstStyle>
          <a:p>
            <a:endParaRPr/>
          </a:p>
        </p:txBody>
      </p:sp>
      <p:sp>
        <p:nvSpPr>
          <p:cNvPr id="700" name="Google Shape;700;p73"/>
          <p:cNvSpPr txBox="1">
            <a:spLocks noGrp="1"/>
          </p:cNvSpPr>
          <p:nvPr>
            <p:ph type="subTitle" idx="1"/>
          </p:nvPr>
        </p:nvSpPr>
        <p:spPr>
          <a:xfrm>
            <a:off x="333400" y="2378453"/>
            <a:ext cx="3359100" cy="9498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01" name="Google Shape;701;p73"/>
          <p:cNvSpPr txBox="1">
            <a:spLocks noGrp="1"/>
          </p:cNvSpPr>
          <p:nvPr>
            <p:ph type="body" idx="2"/>
          </p:nvPr>
        </p:nvSpPr>
        <p:spPr>
          <a:xfrm>
            <a:off x="341375" y="4655800"/>
            <a:ext cx="20883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sp>
        <p:nvSpPr>
          <p:cNvPr id="702" name="Google Shape;702;p73"/>
          <p:cNvSpPr txBox="1">
            <a:spLocks noGrp="1"/>
          </p:cNvSpPr>
          <p:nvPr>
            <p:ph type="sldNum" idx="3"/>
          </p:nvPr>
        </p:nvSpPr>
        <p:spPr>
          <a:xfrm>
            <a:off x="8359800" y="4851000"/>
            <a:ext cx="261300" cy="292500"/>
          </a:xfrm>
          <a:prstGeom prst="rect">
            <a:avLst/>
          </a:prstGeom>
          <a:noFill/>
        </p:spPr>
        <p:txBody>
          <a:bodyPr spcFirstLastPara="1" wrap="square" lIns="0" tIns="0" rIns="0" bIns="91425" anchor="ctr" anchorCtr="0">
            <a:noAutofit/>
          </a:bodyPr>
          <a:lstStyle>
            <a:lvl1pPr lvl="0" algn="ctr">
              <a:buNone/>
              <a:defRPr>
                <a:solidFill>
                  <a:schemeClr val="accent3"/>
                </a:solidFill>
              </a:defRPr>
            </a:lvl1pPr>
            <a:lvl2pPr lvl="1" algn="ctr">
              <a:buNone/>
              <a:defRPr>
                <a:solidFill>
                  <a:schemeClr val="accent3"/>
                </a:solidFill>
              </a:defRPr>
            </a:lvl2pPr>
            <a:lvl3pPr lvl="2" algn="ctr">
              <a:buNone/>
              <a:defRPr>
                <a:solidFill>
                  <a:schemeClr val="accent3"/>
                </a:solidFill>
              </a:defRPr>
            </a:lvl3pPr>
            <a:lvl4pPr lvl="3" algn="ctr">
              <a:buNone/>
              <a:defRPr>
                <a:solidFill>
                  <a:schemeClr val="accent3"/>
                </a:solidFill>
              </a:defRPr>
            </a:lvl4pPr>
            <a:lvl5pPr lvl="4" algn="ctr">
              <a:buNone/>
              <a:defRPr>
                <a:solidFill>
                  <a:schemeClr val="accent3"/>
                </a:solidFill>
              </a:defRPr>
            </a:lvl5pPr>
            <a:lvl6pPr lvl="5" algn="ctr">
              <a:buNone/>
              <a:defRPr>
                <a:solidFill>
                  <a:schemeClr val="accent3"/>
                </a:solidFill>
              </a:defRPr>
            </a:lvl6pPr>
            <a:lvl7pPr lvl="6" algn="ctr">
              <a:buNone/>
              <a:defRPr>
                <a:solidFill>
                  <a:schemeClr val="accent3"/>
                </a:solidFill>
              </a:defRPr>
            </a:lvl7pPr>
            <a:lvl8pPr lvl="7" algn="ctr">
              <a:buNone/>
              <a:defRPr>
                <a:solidFill>
                  <a:schemeClr val="accent3"/>
                </a:solidFill>
              </a:defRPr>
            </a:lvl8pPr>
            <a:lvl9pPr lvl="8" algn="ctr">
              <a:buNone/>
              <a:defRPr>
                <a:solidFill>
                  <a:schemeClr val="accent3"/>
                </a:solidFill>
              </a:defRPr>
            </a:lvl9pPr>
          </a:lstStyle>
          <a:p>
            <a:pPr marL="0" lvl="0" indent="0" algn="ctr" rtl="0">
              <a:spcBef>
                <a:spcPts val="0"/>
              </a:spcBef>
              <a:spcAft>
                <a:spcPts val="0"/>
              </a:spcAft>
              <a:buNone/>
            </a:pPr>
            <a:fld id="{00000000-1234-1234-1234-123412341234}" type="slidenum">
              <a:rPr lang="en"/>
              <a:t>‹#›</a:t>
            </a:fld>
            <a:endParaRPr/>
          </a:p>
        </p:txBody>
      </p:sp>
      <p:sp>
        <p:nvSpPr>
          <p:cNvPr id="703" name="Google Shape;703;p73"/>
          <p:cNvSpPr txBox="1">
            <a:spLocks noGrp="1"/>
          </p:cNvSpPr>
          <p:nvPr>
            <p:ph type="body" idx="4"/>
          </p:nvPr>
        </p:nvSpPr>
        <p:spPr>
          <a:xfrm>
            <a:off x="2652248" y="4655800"/>
            <a:ext cx="1940700" cy="2358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marL="914400" lvl="1"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marL="1371600" lvl="2"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marL="1828800" lvl="3"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marL="2286000" lvl="4"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marL="2743200" lvl="5"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marL="3200400" lvl="6"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marL="3657600" lvl="7"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marL="4114800" lvl="8" indent="-279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a:endParaRPr/>
          </a:p>
        </p:txBody>
      </p:sp>
      <p:cxnSp>
        <p:nvCxnSpPr>
          <p:cNvPr id="704" name="Google Shape;704;p73"/>
          <p:cNvCxnSpPr/>
          <p:nvPr/>
        </p:nvCxnSpPr>
        <p:spPr>
          <a:xfrm>
            <a:off x="-3150" y="4448151"/>
            <a:ext cx="5232300" cy="0"/>
          </a:xfrm>
          <a:prstGeom prst="straightConnector1">
            <a:avLst/>
          </a:prstGeom>
          <a:noFill/>
          <a:ln w="19050" cap="flat" cmpd="sng">
            <a:solidFill>
              <a:schemeClr val="accent2"/>
            </a:solidFill>
            <a:prstDash val="dot"/>
            <a:round/>
            <a:headEnd type="none" w="med" len="med"/>
            <a:tailEnd type="none" w="med" len="med"/>
          </a:ln>
        </p:spPr>
      </p:cxnSp>
      <p:sp>
        <p:nvSpPr>
          <p:cNvPr id="705" name="Google Shape;705;p73"/>
          <p:cNvSpPr>
            <a:spLocks noGrp="1"/>
          </p:cNvSpPr>
          <p:nvPr>
            <p:ph type="pic" idx="5"/>
          </p:nvPr>
        </p:nvSpPr>
        <p:spPr>
          <a:xfrm>
            <a:off x="5229150" y="2509975"/>
            <a:ext cx="3914400" cy="26364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837">
          <p15:clr>
            <a:srgbClr val="E46962"/>
          </p15:clr>
        </p15:guide>
        <p15:guide id="2" orient="horz" pos="1369">
          <p15:clr>
            <a:srgbClr val="E46962"/>
          </p15:clr>
        </p15:guide>
        <p15:guide id="3" orient="horz" pos="1581">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Agenda / Content" type="blank">
  <p:cSld name="BLANK">
    <p:spTree>
      <p:nvGrpSpPr>
        <p:cNvPr id="1" name="Shape 706"/>
        <p:cNvGrpSpPr/>
        <p:nvPr/>
      </p:nvGrpSpPr>
      <p:grpSpPr>
        <a:xfrm>
          <a:off x="0" y="0"/>
          <a:ext cx="0" cy="0"/>
          <a:chOff x="0" y="0"/>
          <a:chExt cx="0" cy="0"/>
        </a:xfrm>
      </p:grpSpPr>
      <p:sp>
        <p:nvSpPr>
          <p:cNvPr id="707" name="Google Shape;707;p74"/>
          <p:cNvSpPr txBox="1">
            <a:spLocks noGrp="1"/>
          </p:cNvSpPr>
          <p:nvPr>
            <p:ph type="title"/>
          </p:nvPr>
        </p:nvSpPr>
        <p:spPr>
          <a:xfrm>
            <a:off x="674916" y="289225"/>
            <a:ext cx="6598800" cy="1039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2pPr>
            <a:lvl3pPr lvl="2">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3pPr>
            <a:lvl4pPr lvl="3">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4pPr>
            <a:lvl5pPr lvl="4">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5pPr>
            <a:lvl6pPr lvl="5">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6pPr>
            <a:lvl7pPr lvl="6">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7pPr>
            <a:lvl8pPr lvl="7">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8pPr>
            <a:lvl9pPr lvl="8">
              <a:spcBef>
                <a:spcPts val="0"/>
              </a:spcBef>
              <a:spcAft>
                <a:spcPts val="0"/>
              </a:spcAft>
              <a:buClr>
                <a:schemeClr val="lt1"/>
              </a:buClr>
              <a:buSzPts val="1400"/>
              <a:buFont typeface="Lexend Light"/>
              <a:buNone/>
              <a:defRPr>
                <a:solidFill>
                  <a:schemeClr val="lt1"/>
                </a:solidFill>
                <a:latin typeface="Lexend Light"/>
                <a:ea typeface="Lexend Light"/>
                <a:cs typeface="Lexend Light"/>
                <a:sym typeface="Lexend Light"/>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1">
  <p:cSld name="CUSTOM_26">
    <p:bg>
      <p:bgPr>
        <a:solidFill>
          <a:schemeClr val="lt2"/>
        </a:solidFill>
        <a:effectLst/>
      </p:bgPr>
    </p:bg>
    <p:spTree>
      <p:nvGrpSpPr>
        <p:cNvPr id="1" name="Shape 708"/>
        <p:cNvGrpSpPr/>
        <p:nvPr/>
      </p:nvGrpSpPr>
      <p:grpSpPr>
        <a:xfrm>
          <a:off x="0" y="0"/>
          <a:ext cx="0" cy="0"/>
          <a:chOff x="0" y="0"/>
          <a:chExt cx="0" cy="0"/>
        </a:xfrm>
      </p:grpSpPr>
      <p:sp>
        <p:nvSpPr>
          <p:cNvPr id="709" name="Google Shape;709;p75"/>
          <p:cNvSpPr txBox="1">
            <a:spLocks noGrp="1"/>
          </p:cNvSpPr>
          <p:nvPr>
            <p:ph type="title"/>
          </p:nvPr>
        </p:nvSpPr>
        <p:spPr>
          <a:xfrm>
            <a:off x="104400" y="3069000"/>
            <a:ext cx="7865400" cy="20745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chemeClr val="dk2"/>
              </a:buClr>
              <a:buSzPts val="8000"/>
              <a:buFont typeface="Lexend"/>
              <a:buNone/>
              <a:defRPr sz="8000">
                <a:solidFill>
                  <a:schemeClr val="dk2"/>
                </a:solidFill>
                <a:latin typeface="Lexend"/>
                <a:ea typeface="Lexend"/>
                <a:cs typeface="Lexend"/>
                <a:sym typeface="Lexend"/>
              </a:defRPr>
            </a:lvl1pPr>
            <a:lvl2pPr lvl="1">
              <a:spcBef>
                <a:spcPts val="0"/>
              </a:spcBef>
              <a:spcAft>
                <a:spcPts val="0"/>
              </a:spcAft>
              <a:buClr>
                <a:schemeClr val="dk2"/>
              </a:buClr>
              <a:buSzPts val="1400"/>
              <a:buFont typeface="Lexend"/>
              <a:buNone/>
              <a:defRPr>
                <a:solidFill>
                  <a:schemeClr val="dk2"/>
                </a:solidFill>
              </a:defRPr>
            </a:lvl2pPr>
            <a:lvl3pPr lvl="2">
              <a:spcBef>
                <a:spcPts val="0"/>
              </a:spcBef>
              <a:spcAft>
                <a:spcPts val="0"/>
              </a:spcAft>
              <a:buClr>
                <a:schemeClr val="dk2"/>
              </a:buClr>
              <a:buSzPts val="1400"/>
              <a:buFont typeface="Lexend"/>
              <a:buNone/>
              <a:defRPr>
                <a:solidFill>
                  <a:schemeClr val="dk2"/>
                </a:solidFill>
              </a:defRPr>
            </a:lvl3pPr>
            <a:lvl4pPr lvl="3">
              <a:spcBef>
                <a:spcPts val="0"/>
              </a:spcBef>
              <a:spcAft>
                <a:spcPts val="0"/>
              </a:spcAft>
              <a:buClr>
                <a:schemeClr val="dk2"/>
              </a:buClr>
              <a:buSzPts val="1400"/>
              <a:buFont typeface="Lexend"/>
              <a:buNone/>
              <a:defRPr>
                <a:solidFill>
                  <a:schemeClr val="dk2"/>
                </a:solidFill>
              </a:defRPr>
            </a:lvl4pPr>
            <a:lvl5pPr lvl="4">
              <a:spcBef>
                <a:spcPts val="0"/>
              </a:spcBef>
              <a:spcAft>
                <a:spcPts val="0"/>
              </a:spcAft>
              <a:buClr>
                <a:schemeClr val="dk2"/>
              </a:buClr>
              <a:buSzPts val="1400"/>
              <a:buFont typeface="Lexend"/>
              <a:buNone/>
              <a:defRPr>
                <a:solidFill>
                  <a:schemeClr val="dk2"/>
                </a:solidFill>
              </a:defRPr>
            </a:lvl5pPr>
            <a:lvl6pPr lvl="5">
              <a:spcBef>
                <a:spcPts val="0"/>
              </a:spcBef>
              <a:spcAft>
                <a:spcPts val="0"/>
              </a:spcAft>
              <a:buClr>
                <a:schemeClr val="dk2"/>
              </a:buClr>
              <a:buSzPts val="1400"/>
              <a:buFont typeface="Lexend"/>
              <a:buNone/>
              <a:defRPr>
                <a:solidFill>
                  <a:schemeClr val="dk2"/>
                </a:solidFill>
              </a:defRPr>
            </a:lvl6pPr>
            <a:lvl7pPr lvl="6">
              <a:spcBef>
                <a:spcPts val="0"/>
              </a:spcBef>
              <a:spcAft>
                <a:spcPts val="0"/>
              </a:spcAft>
              <a:buClr>
                <a:schemeClr val="dk2"/>
              </a:buClr>
              <a:buSzPts val="1400"/>
              <a:buFont typeface="Lexend"/>
              <a:buNone/>
              <a:defRPr>
                <a:solidFill>
                  <a:schemeClr val="dk2"/>
                </a:solidFill>
              </a:defRPr>
            </a:lvl7pPr>
            <a:lvl8pPr lvl="7">
              <a:spcBef>
                <a:spcPts val="0"/>
              </a:spcBef>
              <a:spcAft>
                <a:spcPts val="0"/>
              </a:spcAft>
              <a:buClr>
                <a:schemeClr val="dk2"/>
              </a:buClr>
              <a:buSzPts val="1400"/>
              <a:buFont typeface="Lexend"/>
              <a:buNone/>
              <a:defRPr>
                <a:solidFill>
                  <a:schemeClr val="dk2"/>
                </a:solidFill>
              </a:defRPr>
            </a:lvl8pPr>
            <a:lvl9pPr lvl="8">
              <a:spcBef>
                <a:spcPts val="0"/>
              </a:spcBef>
              <a:spcAft>
                <a:spcPts val="0"/>
              </a:spcAft>
              <a:buClr>
                <a:schemeClr val="dk2"/>
              </a:buClr>
              <a:buSzPts val="1400"/>
              <a:buFont typeface="Lexend"/>
              <a:buNone/>
              <a:defRPr>
                <a:solidFill>
                  <a:schemeClr val="dk2"/>
                </a:solidFill>
              </a:defRPr>
            </a:lvl9pPr>
          </a:lstStyle>
          <a:p>
            <a:endParaRPr/>
          </a:p>
        </p:txBody>
      </p:sp>
      <p:sp>
        <p:nvSpPr>
          <p:cNvPr id="710" name="Google Shape;710;p75"/>
          <p:cNvSpPr>
            <a:spLocks noGrp="1"/>
          </p:cNvSpPr>
          <p:nvPr>
            <p:ph type="pic" idx="2"/>
          </p:nvPr>
        </p:nvSpPr>
        <p:spPr>
          <a:xfrm>
            <a:off x="248250" y="256400"/>
            <a:ext cx="8647500" cy="24630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3115">
          <p15:clr>
            <a:srgbClr val="E46962"/>
          </p15:clr>
        </p15:guide>
        <p15:guide id="2" orient="horz" pos="3077">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Header 2">
  <p:cSld name="CUSTOM_25_1">
    <p:bg>
      <p:bgPr>
        <a:solidFill>
          <a:schemeClr val="accent4"/>
        </a:solidFill>
        <a:effectLst/>
      </p:bgPr>
    </p:bg>
    <p:spTree>
      <p:nvGrpSpPr>
        <p:cNvPr id="1" name="Shape 711"/>
        <p:cNvGrpSpPr/>
        <p:nvPr/>
      </p:nvGrpSpPr>
      <p:grpSpPr>
        <a:xfrm>
          <a:off x="0" y="0"/>
          <a:ext cx="0" cy="0"/>
          <a:chOff x="0" y="0"/>
          <a:chExt cx="0" cy="0"/>
        </a:xfrm>
      </p:grpSpPr>
      <p:sp>
        <p:nvSpPr>
          <p:cNvPr id="712" name="Google Shape;712;p76"/>
          <p:cNvSpPr txBox="1">
            <a:spLocks noGrp="1"/>
          </p:cNvSpPr>
          <p:nvPr>
            <p:ph type="title"/>
          </p:nvPr>
        </p:nvSpPr>
        <p:spPr>
          <a:xfrm>
            <a:off x="104400" y="150125"/>
            <a:ext cx="7883400" cy="20175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1"/>
              </a:buClr>
              <a:buSzPts val="8000"/>
              <a:buFont typeface="Lexend"/>
              <a:buNone/>
              <a:defRPr sz="8000">
                <a:solidFill>
                  <a:schemeClr val="dk1"/>
                </a:solidFill>
                <a:latin typeface="Lexend"/>
                <a:ea typeface="Lexend"/>
                <a:cs typeface="Lexend"/>
                <a:sym typeface="Lexend"/>
              </a:defRPr>
            </a:lvl1pPr>
            <a:lvl2pPr lvl="1">
              <a:spcBef>
                <a:spcPts val="0"/>
              </a:spcBef>
              <a:spcAft>
                <a:spcPts val="0"/>
              </a:spcAft>
              <a:buClr>
                <a:schemeClr val="dk1"/>
              </a:buClr>
              <a:buSzPts val="1400"/>
              <a:buFont typeface="Lexend"/>
              <a:buNone/>
              <a:defRPr>
                <a:solidFill>
                  <a:schemeClr val="dk1"/>
                </a:solidFill>
              </a:defRPr>
            </a:lvl2pPr>
            <a:lvl3pPr lvl="2">
              <a:spcBef>
                <a:spcPts val="0"/>
              </a:spcBef>
              <a:spcAft>
                <a:spcPts val="0"/>
              </a:spcAft>
              <a:buClr>
                <a:schemeClr val="dk1"/>
              </a:buClr>
              <a:buSzPts val="1400"/>
              <a:buFont typeface="Lexend"/>
              <a:buNone/>
              <a:defRPr>
                <a:solidFill>
                  <a:schemeClr val="dk1"/>
                </a:solidFill>
              </a:defRPr>
            </a:lvl3pPr>
            <a:lvl4pPr lvl="3">
              <a:spcBef>
                <a:spcPts val="0"/>
              </a:spcBef>
              <a:spcAft>
                <a:spcPts val="0"/>
              </a:spcAft>
              <a:buClr>
                <a:schemeClr val="dk1"/>
              </a:buClr>
              <a:buSzPts val="1400"/>
              <a:buFont typeface="Lexend"/>
              <a:buNone/>
              <a:defRPr>
                <a:solidFill>
                  <a:schemeClr val="dk1"/>
                </a:solidFill>
              </a:defRPr>
            </a:lvl4pPr>
            <a:lvl5pPr lvl="4">
              <a:spcBef>
                <a:spcPts val="0"/>
              </a:spcBef>
              <a:spcAft>
                <a:spcPts val="0"/>
              </a:spcAft>
              <a:buClr>
                <a:schemeClr val="dk1"/>
              </a:buClr>
              <a:buSzPts val="1400"/>
              <a:buFont typeface="Lexend"/>
              <a:buNone/>
              <a:defRPr>
                <a:solidFill>
                  <a:schemeClr val="dk1"/>
                </a:solidFill>
              </a:defRPr>
            </a:lvl5pPr>
            <a:lvl6pPr lvl="5">
              <a:spcBef>
                <a:spcPts val="0"/>
              </a:spcBef>
              <a:spcAft>
                <a:spcPts val="0"/>
              </a:spcAft>
              <a:buClr>
                <a:schemeClr val="dk1"/>
              </a:buClr>
              <a:buSzPts val="1400"/>
              <a:buFont typeface="Lexend"/>
              <a:buNone/>
              <a:defRPr>
                <a:solidFill>
                  <a:schemeClr val="dk1"/>
                </a:solidFill>
              </a:defRPr>
            </a:lvl6pPr>
            <a:lvl7pPr lvl="6">
              <a:spcBef>
                <a:spcPts val="0"/>
              </a:spcBef>
              <a:spcAft>
                <a:spcPts val="0"/>
              </a:spcAft>
              <a:buClr>
                <a:schemeClr val="dk1"/>
              </a:buClr>
              <a:buSzPts val="1400"/>
              <a:buFont typeface="Lexend"/>
              <a:buNone/>
              <a:defRPr>
                <a:solidFill>
                  <a:schemeClr val="dk1"/>
                </a:solidFill>
              </a:defRPr>
            </a:lvl7pPr>
            <a:lvl8pPr lvl="7">
              <a:spcBef>
                <a:spcPts val="0"/>
              </a:spcBef>
              <a:spcAft>
                <a:spcPts val="0"/>
              </a:spcAft>
              <a:buClr>
                <a:schemeClr val="dk1"/>
              </a:buClr>
              <a:buSzPts val="1400"/>
              <a:buFont typeface="Lexend"/>
              <a:buNone/>
              <a:defRPr>
                <a:solidFill>
                  <a:schemeClr val="dk1"/>
                </a:solidFill>
              </a:defRPr>
            </a:lvl8pPr>
            <a:lvl9pPr lvl="8">
              <a:spcBef>
                <a:spcPts val="0"/>
              </a:spcBef>
              <a:spcAft>
                <a:spcPts val="0"/>
              </a:spcAft>
              <a:buClr>
                <a:schemeClr val="dk1"/>
              </a:buClr>
              <a:buSzPts val="1400"/>
              <a:buFont typeface="Lexend"/>
              <a:buNone/>
              <a:defRPr>
                <a:solidFill>
                  <a:schemeClr val="dk1"/>
                </a:solidFill>
              </a:defRPr>
            </a:lvl9pPr>
          </a:lstStyle>
          <a:p>
            <a:endParaRPr/>
          </a:p>
        </p:txBody>
      </p:sp>
      <p:sp>
        <p:nvSpPr>
          <p:cNvPr id="713" name="Google Shape;713;p76"/>
          <p:cNvSpPr>
            <a:spLocks noGrp="1"/>
          </p:cNvSpPr>
          <p:nvPr>
            <p:ph type="pic" idx="2"/>
          </p:nvPr>
        </p:nvSpPr>
        <p:spPr>
          <a:xfrm>
            <a:off x="248250" y="2425338"/>
            <a:ext cx="8647500" cy="2463000"/>
          </a:xfrm>
          <a:prstGeom prst="rect">
            <a:avLst/>
          </a:prstGeom>
          <a:no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Header + Phone mockup">
  <p:cSld name="CUSTOM_26_1">
    <p:bg>
      <p:bgPr>
        <a:solidFill>
          <a:schemeClr val="accent4"/>
        </a:solidFill>
        <a:effectLst/>
      </p:bgPr>
    </p:bg>
    <p:spTree>
      <p:nvGrpSpPr>
        <p:cNvPr id="1" name="Shape 714"/>
        <p:cNvGrpSpPr/>
        <p:nvPr/>
      </p:nvGrpSpPr>
      <p:grpSpPr>
        <a:xfrm>
          <a:off x="0" y="0"/>
          <a:ext cx="0" cy="0"/>
          <a:chOff x="0" y="0"/>
          <a:chExt cx="0" cy="0"/>
        </a:xfrm>
      </p:grpSpPr>
      <p:sp>
        <p:nvSpPr>
          <p:cNvPr id="715" name="Google Shape;715;p77"/>
          <p:cNvSpPr/>
          <p:nvPr/>
        </p:nvSpPr>
        <p:spPr>
          <a:xfrm rot="-5400000">
            <a:off x="5014800" y="1016575"/>
            <a:ext cx="5145600" cy="3112800"/>
          </a:xfrm>
          <a:prstGeom prst="round2SameRect">
            <a:avLst>
              <a:gd name="adj1" fmla="val 0"/>
              <a:gd name="adj2"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7"/>
          <p:cNvSpPr>
            <a:spLocks noGrp="1"/>
          </p:cNvSpPr>
          <p:nvPr>
            <p:ph type="pic" idx="2"/>
          </p:nvPr>
        </p:nvSpPr>
        <p:spPr>
          <a:xfrm>
            <a:off x="6819050" y="857921"/>
            <a:ext cx="1598400" cy="3413100"/>
          </a:xfrm>
          <a:prstGeom prst="roundRect">
            <a:avLst>
              <a:gd name="adj" fmla="val 11038"/>
            </a:avLst>
          </a:prstGeom>
          <a:noFill/>
          <a:ln>
            <a:noFill/>
          </a:ln>
        </p:spPr>
      </p:sp>
      <p:sp>
        <p:nvSpPr>
          <p:cNvPr id="717" name="Google Shape;717;p77"/>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18" name="Google Shape;718;p77"/>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19" name="Google Shape;719;p77"/>
          <p:cNvSpPr txBox="1">
            <a:spLocks noGrp="1"/>
          </p:cNvSpPr>
          <p:nvPr>
            <p:ph type="body" idx="3"/>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Header + Phone mockup 1">
  <p:cSld name="CUSTOM_28">
    <p:bg>
      <p:bgPr>
        <a:solidFill>
          <a:schemeClr val="accent3"/>
        </a:solidFill>
        <a:effectLst/>
      </p:bgPr>
    </p:bg>
    <p:spTree>
      <p:nvGrpSpPr>
        <p:cNvPr id="1" name="Shape 720"/>
        <p:cNvGrpSpPr/>
        <p:nvPr/>
      </p:nvGrpSpPr>
      <p:grpSpPr>
        <a:xfrm>
          <a:off x="0" y="0"/>
          <a:ext cx="0" cy="0"/>
          <a:chOff x="0" y="0"/>
          <a:chExt cx="0" cy="0"/>
        </a:xfrm>
      </p:grpSpPr>
      <p:sp>
        <p:nvSpPr>
          <p:cNvPr id="721" name="Google Shape;721;p78"/>
          <p:cNvSpPr/>
          <p:nvPr/>
        </p:nvSpPr>
        <p:spPr>
          <a:xfrm rot="-5400000">
            <a:off x="5014800" y="1016575"/>
            <a:ext cx="5145600" cy="3112800"/>
          </a:xfrm>
          <a:prstGeom prst="round2SameRect">
            <a:avLst>
              <a:gd name="adj1" fmla="val 0"/>
              <a:gd name="adj2" fmla="val 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8"/>
          <p:cNvSpPr txBox="1">
            <a:spLocks noGrp="1"/>
          </p:cNvSpPr>
          <p:nvPr>
            <p:ph type="body" idx="1"/>
          </p:nvPr>
        </p:nvSpPr>
        <p:spPr>
          <a:xfrm>
            <a:off x="661575" y="2514875"/>
            <a:ext cx="4300200" cy="21909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Clr>
                <a:schemeClr val="lt1"/>
              </a:buClr>
              <a:buSzPts val="1700"/>
              <a:buFont typeface="Lexend Light"/>
              <a:buChar char="■"/>
              <a:defRPr sz="1700">
                <a:latin typeface="Lexend Light"/>
                <a:ea typeface="Lexend Light"/>
                <a:cs typeface="Lexend Light"/>
                <a:sym typeface="Lexend Light"/>
              </a:defRPr>
            </a:lvl9pPr>
          </a:lstStyle>
          <a:p>
            <a:endParaRPr/>
          </a:p>
        </p:txBody>
      </p:sp>
      <p:sp>
        <p:nvSpPr>
          <p:cNvPr id="723" name="Google Shape;723;p78"/>
          <p:cNvSpPr txBox="1">
            <a:spLocks noGrp="1"/>
          </p:cNvSpPr>
          <p:nvPr>
            <p:ph type="body" idx="2"/>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24" name="Google Shape;724;p78"/>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25" name="Google Shape;725;p78"/>
          <p:cNvSpPr>
            <a:spLocks noGrp="1"/>
          </p:cNvSpPr>
          <p:nvPr>
            <p:ph type="pic" idx="3"/>
          </p:nvPr>
        </p:nvSpPr>
        <p:spPr>
          <a:xfrm>
            <a:off x="6819050" y="857921"/>
            <a:ext cx="1598400" cy="3413100"/>
          </a:xfrm>
          <a:prstGeom prst="roundRect">
            <a:avLst>
              <a:gd name="adj" fmla="val 11038"/>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 Phone and Ipad mockup">
  <p:cSld name="CUSTOM_27">
    <p:bg>
      <p:bgPr>
        <a:solidFill>
          <a:schemeClr val="accent4"/>
        </a:solidFill>
        <a:effectLst/>
      </p:bgPr>
    </p:bg>
    <p:spTree>
      <p:nvGrpSpPr>
        <p:cNvPr id="1" name="Shape 726"/>
        <p:cNvGrpSpPr/>
        <p:nvPr/>
      </p:nvGrpSpPr>
      <p:grpSpPr>
        <a:xfrm>
          <a:off x="0" y="0"/>
          <a:ext cx="0" cy="0"/>
          <a:chOff x="0" y="0"/>
          <a:chExt cx="0" cy="0"/>
        </a:xfrm>
      </p:grpSpPr>
      <p:sp>
        <p:nvSpPr>
          <p:cNvPr id="727" name="Google Shape;727;p79"/>
          <p:cNvSpPr>
            <a:spLocks noGrp="1"/>
          </p:cNvSpPr>
          <p:nvPr>
            <p:ph type="pic" idx="2"/>
          </p:nvPr>
        </p:nvSpPr>
        <p:spPr>
          <a:xfrm>
            <a:off x="869088" y="1528242"/>
            <a:ext cx="1536600" cy="3262500"/>
          </a:xfrm>
          <a:prstGeom prst="roundRect">
            <a:avLst>
              <a:gd name="adj" fmla="val 11038"/>
            </a:avLst>
          </a:prstGeom>
          <a:noFill/>
          <a:ln>
            <a:noFill/>
          </a:ln>
        </p:spPr>
      </p:sp>
      <p:sp>
        <p:nvSpPr>
          <p:cNvPr id="728" name="Google Shape;728;p79"/>
          <p:cNvSpPr>
            <a:spLocks noGrp="1"/>
          </p:cNvSpPr>
          <p:nvPr>
            <p:ph type="pic" idx="3"/>
          </p:nvPr>
        </p:nvSpPr>
        <p:spPr>
          <a:xfrm>
            <a:off x="3913204" y="1528242"/>
            <a:ext cx="4587000" cy="3262500"/>
          </a:xfrm>
          <a:prstGeom prst="roundRect">
            <a:avLst>
              <a:gd name="adj" fmla="val 4639"/>
            </a:avLst>
          </a:prstGeom>
          <a:noFill/>
          <a:ln>
            <a:noFill/>
          </a:ln>
        </p:spPr>
      </p:sp>
      <p:sp>
        <p:nvSpPr>
          <p:cNvPr id="729" name="Google Shape;729;p79"/>
          <p:cNvSpPr txBox="1">
            <a:spLocks noGrp="1"/>
          </p:cNvSpPr>
          <p:nvPr>
            <p:ph type="body" idx="1"/>
          </p:nvPr>
        </p:nvSpPr>
        <p:spPr>
          <a:xfrm>
            <a:off x="4574425" y="271875"/>
            <a:ext cx="3908700" cy="6060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SzPts val="800"/>
              <a:buChar char="●"/>
              <a:defRPr sz="800"/>
            </a:lvl1pPr>
            <a:lvl2pPr marL="914400" lvl="1" indent="-279400">
              <a:spcBef>
                <a:spcPts val="0"/>
              </a:spcBef>
              <a:spcAft>
                <a:spcPts val="0"/>
              </a:spcAft>
              <a:buSzPts val="800"/>
              <a:buChar char="○"/>
              <a:defRPr sz="800"/>
            </a:lvl2pPr>
            <a:lvl3pPr marL="1371600" lvl="2" indent="-279400">
              <a:spcBef>
                <a:spcPts val="0"/>
              </a:spcBef>
              <a:spcAft>
                <a:spcPts val="0"/>
              </a:spcAft>
              <a:buSzPts val="800"/>
              <a:buChar char="■"/>
              <a:defRPr sz="800"/>
            </a:lvl3pPr>
            <a:lvl4pPr marL="1828800" lvl="3" indent="-279400">
              <a:spcBef>
                <a:spcPts val="0"/>
              </a:spcBef>
              <a:spcAft>
                <a:spcPts val="0"/>
              </a:spcAft>
              <a:buSzPts val="800"/>
              <a:buChar char="●"/>
              <a:defRPr sz="800"/>
            </a:lvl4pPr>
            <a:lvl5pPr marL="2286000" lvl="4" indent="-279400">
              <a:spcBef>
                <a:spcPts val="0"/>
              </a:spcBef>
              <a:spcAft>
                <a:spcPts val="0"/>
              </a:spcAft>
              <a:buSzPts val="800"/>
              <a:buChar char="○"/>
              <a:defRPr sz="800"/>
            </a:lvl5pPr>
            <a:lvl6pPr marL="2743200" lvl="5" indent="-279400">
              <a:spcBef>
                <a:spcPts val="0"/>
              </a:spcBef>
              <a:spcAft>
                <a:spcPts val="0"/>
              </a:spcAft>
              <a:buSzPts val="800"/>
              <a:buChar char="■"/>
              <a:defRPr sz="800"/>
            </a:lvl6pPr>
            <a:lvl7pPr marL="3200400" lvl="6" indent="-279400">
              <a:spcBef>
                <a:spcPts val="0"/>
              </a:spcBef>
              <a:spcAft>
                <a:spcPts val="0"/>
              </a:spcAft>
              <a:buSzPts val="800"/>
              <a:buChar char="●"/>
              <a:defRPr sz="800"/>
            </a:lvl7pPr>
            <a:lvl8pPr marL="3657600" lvl="7" indent="-279400">
              <a:spcBef>
                <a:spcPts val="0"/>
              </a:spcBef>
              <a:spcAft>
                <a:spcPts val="0"/>
              </a:spcAft>
              <a:buSzPts val="800"/>
              <a:buChar char="○"/>
              <a:defRPr sz="800"/>
            </a:lvl8pPr>
            <a:lvl9pPr marL="4114800" lvl="8" indent="-279400">
              <a:spcBef>
                <a:spcPts val="0"/>
              </a:spcBef>
              <a:spcAft>
                <a:spcPts val="0"/>
              </a:spcAft>
              <a:buSzPts val="800"/>
              <a:buChar char="■"/>
              <a:defRPr sz="800"/>
            </a:lvl9pPr>
          </a:lstStyle>
          <a:p>
            <a:endParaRPr/>
          </a:p>
        </p:txBody>
      </p:sp>
      <p:sp>
        <p:nvSpPr>
          <p:cNvPr id="730" name="Google Shape;730;p79"/>
          <p:cNvSpPr txBox="1">
            <a:spLocks noGrp="1"/>
          </p:cNvSpPr>
          <p:nvPr>
            <p:ph type="body" idx="4"/>
          </p:nvPr>
        </p:nvSpPr>
        <p:spPr>
          <a:xfrm>
            <a:off x="687900" y="292725"/>
            <a:ext cx="34125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1" name="Google Shape;731;p79"/>
          <p:cNvSpPr txBox="1">
            <a:spLocks noGrp="1"/>
          </p:cNvSpPr>
          <p:nvPr>
            <p:ph type="title"/>
          </p:nvPr>
        </p:nvSpPr>
        <p:spPr>
          <a:xfrm>
            <a:off x="661575" y="424275"/>
            <a:ext cx="3438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Introduction 1">
  <p:cSld name="CUSTOM_1_1">
    <p:bg>
      <p:bgPr>
        <a:solidFill>
          <a:schemeClr val="accent3"/>
        </a:solidFill>
        <a:effectLst/>
      </p:bgPr>
    </p:bg>
    <p:spTree>
      <p:nvGrpSpPr>
        <p:cNvPr id="1" name="Shape 732"/>
        <p:cNvGrpSpPr/>
        <p:nvPr/>
      </p:nvGrpSpPr>
      <p:grpSpPr>
        <a:xfrm>
          <a:off x="0" y="0"/>
          <a:ext cx="0" cy="0"/>
          <a:chOff x="0" y="0"/>
          <a:chExt cx="0" cy="0"/>
        </a:xfrm>
      </p:grpSpPr>
      <p:sp>
        <p:nvSpPr>
          <p:cNvPr id="733" name="Google Shape;733;p80"/>
          <p:cNvSpPr txBox="1">
            <a:spLocks noGrp="1"/>
          </p:cNvSpPr>
          <p:nvPr>
            <p:ph type="body" idx="1"/>
          </p:nvPr>
        </p:nvSpPr>
        <p:spPr>
          <a:xfrm>
            <a:off x="887306" y="2097422"/>
            <a:ext cx="2922000" cy="2152200"/>
          </a:xfrm>
          <a:prstGeom prst="rect">
            <a:avLst/>
          </a:prstGeom>
          <a:noFill/>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Clr>
                <a:schemeClr val="lt1"/>
              </a:buClr>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34" name="Google Shape;734;p80"/>
          <p:cNvSpPr txBox="1">
            <a:spLocks noGrp="1"/>
          </p:cNvSpPr>
          <p:nvPr>
            <p:ph type="subTitle" idx="2"/>
          </p:nvPr>
        </p:nvSpPr>
        <p:spPr>
          <a:xfrm>
            <a:off x="904390" y="1077175"/>
            <a:ext cx="29283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35" name="Google Shape;735;p80"/>
          <p:cNvSpPr txBox="1">
            <a:spLocks noGrp="1"/>
          </p:cNvSpPr>
          <p:nvPr>
            <p:ph type="body" idx="3"/>
          </p:nvPr>
        </p:nvSpPr>
        <p:spPr>
          <a:xfrm>
            <a:off x="904890" y="901275"/>
            <a:ext cx="2927700" cy="1758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Clr>
                <a:schemeClr val="lt1"/>
              </a:buClr>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eam / Company Overview">
  <p:cSld name="CUSTOM_2">
    <p:spTree>
      <p:nvGrpSpPr>
        <p:cNvPr id="1" name="Shape 736"/>
        <p:cNvGrpSpPr/>
        <p:nvPr/>
      </p:nvGrpSpPr>
      <p:grpSpPr>
        <a:xfrm>
          <a:off x="0" y="0"/>
          <a:ext cx="0" cy="0"/>
          <a:chOff x="0" y="0"/>
          <a:chExt cx="0" cy="0"/>
        </a:xfrm>
      </p:grpSpPr>
      <p:sp>
        <p:nvSpPr>
          <p:cNvPr id="737" name="Google Shape;737;p8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38" name="Google Shape;738;p81"/>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9" name="Google Shape;739;p81"/>
          <p:cNvSpPr>
            <a:spLocks noGrp="1"/>
          </p:cNvSpPr>
          <p:nvPr>
            <p:ph type="pic" idx="2"/>
          </p:nvPr>
        </p:nvSpPr>
        <p:spPr>
          <a:xfrm>
            <a:off x="1566125" y="1676025"/>
            <a:ext cx="1307100" cy="1964400"/>
          </a:xfrm>
          <a:prstGeom prst="rect">
            <a:avLst/>
          </a:prstGeom>
          <a:noFill/>
          <a:ln>
            <a:noFill/>
          </a:ln>
        </p:spPr>
      </p:sp>
      <p:sp>
        <p:nvSpPr>
          <p:cNvPr id="740" name="Google Shape;740;p81"/>
          <p:cNvSpPr>
            <a:spLocks noGrp="1"/>
          </p:cNvSpPr>
          <p:nvPr>
            <p:ph type="pic" idx="3"/>
          </p:nvPr>
        </p:nvSpPr>
        <p:spPr>
          <a:xfrm>
            <a:off x="3395300" y="809450"/>
            <a:ext cx="1307100" cy="1964400"/>
          </a:xfrm>
          <a:prstGeom prst="rect">
            <a:avLst/>
          </a:prstGeom>
          <a:noFill/>
          <a:ln>
            <a:noFill/>
          </a:ln>
        </p:spPr>
      </p:sp>
      <p:sp>
        <p:nvSpPr>
          <p:cNvPr id="741" name="Google Shape;741;p81"/>
          <p:cNvSpPr>
            <a:spLocks noGrp="1"/>
          </p:cNvSpPr>
          <p:nvPr>
            <p:ph type="pic" idx="4"/>
          </p:nvPr>
        </p:nvSpPr>
        <p:spPr>
          <a:xfrm>
            <a:off x="5225075" y="1667413"/>
            <a:ext cx="1307100" cy="1964400"/>
          </a:xfrm>
          <a:prstGeom prst="rect">
            <a:avLst/>
          </a:prstGeom>
          <a:noFill/>
          <a:ln>
            <a:noFill/>
          </a:ln>
        </p:spPr>
      </p:sp>
      <p:sp>
        <p:nvSpPr>
          <p:cNvPr id="742" name="Google Shape;742;p81"/>
          <p:cNvSpPr>
            <a:spLocks noGrp="1"/>
          </p:cNvSpPr>
          <p:nvPr>
            <p:ph type="pic" idx="5"/>
          </p:nvPr>
        </p:nvSpPr>
        <p:spPr>
          <a:xfrm>
            <a:off x="7053150" y="794238"/>
            <a:ext cx="1307100" cy="1964400"/>
          </a:xfrm>
          <a:prstGeom prst="rect">
            <a:avLst/>
          </a:prstGeom>
          <a:noFill/>
          <a:ln>
            <a:noFill/>
          </a:ln>
        </p:spPr>
      </p:sp>
      <p:sp>
        <p:nvSpPr>
          <p:cNvPr id="743" name="Google Shape;743;p81"/>
          <p:cNvSpPr>
            <a:spLocks noGrp="1"/>
          </p:cNvSpPr>
          <p:nvPr>
            <p:ph type="pic" idx="6"/>
          </p:nvPr>
        </p:nvSpPr>
        <p:spPr>
          <a:xfrm>
            <a:off x="2610832" y="3971450"/>
            <a:ext cx="314700" cy="314700"/>
          </a:xfrm>
          <a:prstGeom prst="rect">
            <a:avLst/>
          </a:prstGeom>
          <a:noFill/>
          <a:ln>
            <a:noFill/>
          </a:ln>
        </p:spPr>
      </p:sp>
      <p:sp>
        <p:nvSpPr>
          <p:cNvPr id="744" name="Google Shape;744;p81"/>
          <p:cNvSpPr>
            <a:spLocks noGrp="1"/>
          </p:cNvSpPr>
          <p:nvPr>
            <p:ph type="pic" idx="7"/>
          </p:nvPr>
        </p:nvSpPr>
        <p:spPr>
          <a:xfrm>
            <a:off x="4435557" y="3089450"/>
            <a:ext cx="314700" cy="314700"/>
          </a:xfrm>
          <a:prstGeom prst="rect">
            <a:avLst/>
          </a:prstGeom>
          <a:noFill/>
          <a:ln>
            <a:noFill/>
          </a:ln>
        </p:spPr>
      </p:sp>
      <p:sp>
        <p:nvSpPr>
          <p:cNvPr id="745" name="Google Shape;745;p81"/>
          <p:cNvSpPr>
            <a:spLocks noGrp="1"/>
          </p:cNvSpPr>
          <p:nvPr>
            <p:ph type="pic" idx="8"/>
          </p:nvPr>
        </p:nvSpPr>
        <p:spPr>
          <a:xfrm>
            <a:off x="6267632" y="3957713"/>
            <a:ext cx="314700" cy="314700"/>
          </a:xfrm>
          <a:prstGeom prst="rect">
            <a:avLst/>
          </a:prstGeom>
          <a:noFill/>
          <a:ln>
            <a:noFill/>
          </a:ln>
        </p:spPr>
      </p:sp>
      <p:sp>
        <p:nvSpPr>
          <p:cNvPr id="746" name="Google Shape;746;p81"/>
          <p:cNvSpPr>
            <a:spLocks noGrp="1"/>
          </p:cNvSpPr>
          <p:nvPr>
            <p:ph type="pic" idx="9"/>
          </p:nvPr>
        </p:nvSpPr>
        <p:spPr>
          <a:xfrm>
            <a:off x="8095257" y="3103050"/>
            <a:ext cx="314700" cy="314700"/>
          </a:xfrm>
          <a:prstGeom prst="rect">
            <a:avLst/>
          </a:prstGeom>
          <a:noFill/>
          <a:ln>
            <a:noFill/>
          </a:ln>
        </p:spPr>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Vision + 1 Image">
  <p:cSld name="CUSTOM_3">
    <p:bg>
      <p:bgPr>
        <a:solidFill>
          <a:schemeClr val="lt2"/>
        </a:solidFill>
        <a:effectLst/>
      </p:bgPr>
    </p:bg>
    <p:spTree>
      <p:nvGrpSpPr>
        <p:cNvPr id="1" name="Shape 747"/>
        <p:cNvGrpSpPr/>
        <p:nvPr/>
      </p:nvGrpSpPr>
      <p:grpSpPr>
        <a:xfrm>
          <a:off x="0" y="0"/>
          <a:ext cx="0" cy="0"/>
          <a:chOff x="0" y="0"/>
          <a:chExt cx="0" cy="0"/>
        </a:xfrm>
      </p:grpSpPr>
      <p:sp>
        <p:nvSpPr>
          <p:cNvPr id="748" name="Google Shape;748;p82"/>
          <p:cNvSpPr txBox="1">
            <a:spLocks noGrp="1"/>
          </p:cNvSpPr>
          <p:nvPr>
            <p:ph type="body" idx="1"/>
          </p:nvPr>
        </p:nvSpPr>
        <p:spPr>
          <a:xfrm>
            <a:off x="687900" y="292725"/>
            <a:ext cx="42150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49" name="Google Shape;749;p82"/>
          <p:cNvSpPr txBox="1">
            <a:spLocks noGrp="1"/>
          </p:cNvSpPr>
          <p:nvPr>
            <p:ph type="title"/>
          </p:nvPr>
        </p:nvSpPr>
        <p:spPr>
          <a:xfrm>
            <a:off x="661575" y="424275"/>
            <a:ext cx="42414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50" name="Google Shape;750;p82"/>
          <p:cNvSpPr>
            <a:spLocks noGrp="1"/>
          </p:cNvSpPr>
          <p:nvPr>
            <p:ph type="pic" idx="2"/>
          </p:nvPr>
        </p:nvSpPr>
        <p:spPr>
          <a:xfrm>
            <a:off x="5543049" y="659425"/>
            <a:ext cx="2883000" cy="3846600"/>
          </a:xfrm>
          <a:prstGeom prst="rect">
            <a:avLst/>
          </a:prstGeom>
          <a:noFill/>
          <a:ln>
            <a:noFill/>
          </a:ln>
        </p:spPr>
      </p:sp>
      <p:sp>
        <p:nvSpPr>
          <p:cNvPr id="751" name="Google Shape;751;p82"/>
          <p:cNvSpPr txBox="1">
            <a:spLocks noGrp="1"/>
          </p:cNvSpPr>
          <p:nvPr>
            <p:ph type="body" idx="3"/>
          </p:nvPr>
        </p:nvSpPr>
        <p:spPr>
          <a:xfrm>
            <a:off x="709950" y="2234700"/>
            <a:ext cx="3732600" cy="17586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Light"/>
              <a:buChar char="●"/>
              <a:defRPr>
                <a:latin typeface="Lexend Light"/>
                <a:ea typeface="Lexend Light"/>
                <a:cs typeface="Lexend Light"/>
                <a:sym typeface="Lexend Light"/>
              </a:defRPr>
            </a:lvl1pPr>
            <a:lvl2pPr marL="914400" lvl="1" indent="-336550">
              <a:spcBef>
                <a:spcPts val="0"/>
              </a:spcBef>
              <a:spcAft>
                <a:spcPts val="0"/>
              </a:spcAft>
              <a:buSzPts val="1700"/>
              <a:buFont typeface="Lexend Light"/>
              <a:buChar char="○"/>
              <a:defRPr sz="1700">
                <a:latin typeface="Lexend Light"/>
                <a:ea typeface="Lexend Light"/>
                <a:cs typeface="Lexend Light"/>
                <a:sym typeface="Lexend Light"/>
              </a:defRPr>
            </a:lvl2pPr>
            <a:lvl3pPr marL="1371600" lvl="2" indent="-336550">
              <a:spcBef>
                <a:spcPts val="0"/>
              </a:spcBef>
              <a:spcAft>
                <a:spcPts val="0"/>
              </a:spcAft>
              <a:buSzPts val="1700"/>
              <a:buFont typeface="Lexend Light"/>
              <a:buChar char="■"/>
              <a:defRPr sz="1700">
                <a:latin typeface="Lexend Light"/>
                <a:ea typeface="Lexend Light"/>
                <a:cs typeface="Lexend Light"/>
                <a:sym typeface="Lexend Light"/>
              </a:defRPr>
            </a:lvl3pPr>
            <a:lvl4pPr marL="1828800" lvl="3" indent="-336550">
              <a:spcBef>
                <a:spcPts val="0"/>
              </a:spcBef>
              <a:spcAft>
                <a:spcPts val="0"/>
              </a:spcAft>
              <a:buSzPts val="1700"/>
              <a:buFont typeface="Lexend Light"/>
              <a:buChar char="●"/>
              <a:defRPr sz="1700">
                <a:latin typeface="Lexend Light"/>
                <a:ea typeface="Lexend Light"/>
                <a:cs typeface="Lexend Light"/>
                <a:sym typeface="Lexend Light"/>
              </a:defRPr>
            </a:lvl4pPr>
            <a:lvl5pPr marL="2286000" lvl="4" indent="-336550">
              <a:spcBef>
                <a:spcPts val="0"/>
              </a:spcBef>
              <a:spcAft>
                <a:spcPts val="0"/>
              </a:spcAft>
              <a:buSzPts val="1700"/>
              <a:buFont typeface="Lexend Light"/>
              <a:buChar char="○"/>
              <a:defRPr sz="1700">
                <a:latin typeface="Lexend Light"/>
                <a:ea typeface="Lexend Light"/>
                <a:cs typeface="Lexend Light"/>
                <a:sym typeface="Lexend Light"/>
              </a:defRPr>
            </a:lvl5pPr>
            <a:lvl6pPr marL="2743200" lvl="5" indent="-336550">
              <a:spcBef>
                <a:spcPts val="0"/>
              </a:spcBef>
              <a:spcAft>
                <a:spcPts val="0"/>
              </a:spcAft>
              <a:buSzPts val="1700"/>
              <a:buFont typeface="Lexend Light"/>
              <a:buChar char="■"/>
              <a:defRPr sz="1700">
                <a:latin typeface="Lexend Light"/>
                <a:ea typeface="Lexend Light"/>
                <a:cs typeface="Lexend Light"/>
                <a:sym typeface="Lexend Light"/>
              </a:defRPr>
            </a:lvl6pPr>
            <a:lvl7pPr marL="3200400" lvl="6" indent="-336550">
              <a:spcBef>
                <a:spcPts val="0"/>
              </a:spcBef>
              <a:spcAft>
                <a:spcPts val="0"/>
              </a:spcAft>
              <a:buSzPts val="1700"/>
              <a:buFont typeface="Lexend Light"/>
              <a:buChar char="●"/>
              <a:defRPr sz="1700">
                <a:latin typeface="Lexend Light"/>
                <a:ea typeface="Lexend Light"/>
                <a:cs typeface="Lexend Light"/>
                <a:sym typeface="Lexend Light"/>
              </a:defRPr>
            </a:lvl7pPr>
            <a:lvl8pPr marL="3657600" lvl="7" indent="-336550">
              <a:spcBef>
                <a:spcPts val="0"/>
              </a:spcBef>
              <a:spcAft>
                <a:spcPts val="0"/>
              </a:spcAft>
              <a:buSzPts val="1700"/>
              <a:buFont typeface="Lexend Light"/>
              <a:buChar char="○"/>
              <a:defRPr sz="1700">
                <a:latin typeface="Lexend Light"/>
                <a:ea typeface="Lexend Light"/>
                <a:cs typeface="Lexend Light"/>
                <a:sym typeface="Lexend Light"/>
              </a:defRPr>
            </a:lvl8pPr>
            <a:lvl9pPr marL="4114800" lvl="8" indent="-336550">
              <a:spcBef>
                <a:spcPts val="0"/>
              </a:spcBef>
              <a:spcAft>
                <a:spcPts val="0"/>
              </a:spcAft>
              <a:buSzPts val="1700"/>
              <a:buFont typeface="Lexend Light"/>
              <a:buChar char="■"/>
              <a:defRPr sz="1700">
                <a:latin typeface="Lexend Light"/>
                <a:ea typeface="Lexend Light"/>
                <a:cs typeface="Lexend Light"/>
                <a:sym typeface="Lexend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_1">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298450">
              <a:spcBef>
                <a:spcPts val="0"/>
              </a:spcBef>
              <a:spcAft>
                <a:spcPts val="0"/>
              </a:spcAft>
              <a:buSzPts val="11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0" name="Google Shape;40;p9"/>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Goals">
  <p:cSld name="CUSTOM_4">
    <p:spTree>
      <p:nvGrpSpPr>
        <p:cNvPr id="1" name="Shape 752"/>
        <p:cNvGrpSpPr/>
        <p:nvPr/>
      </p:nvGrpSpPr>
      <p:grpSpPr>
        <a:xfrm>
          <a:off x="0" y="0"/>
          <a:ext cx="0" cy="0"/>
          <a:chOff x="0" y="0"/>
          <a:chExt cx="0" cy="0"/>
        </a:xfrm>
      </p:grpSpPr>
      <p:sp>
        <p:nvSpPr>
          <p:cNvPr id="753" name="Google Shape;753;p8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54" name="Google Shape;754;p83"/>
          <p:cNvSpPr txBox="1">
            <a:spLocks noGrp="1"/>
          </p:cNvSpPr>
          <p:nvPr>
            <p:ph type="title"/>
          </p:nvPr>
        </p:nvSpPr>
        <p:spPr>
          <a:xfrm>
            <a:off x="661575" y="424275"/>
            <a:ext cx="26622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5" name="Google Shape;755;p83"/>
          <p:cNvSpPr txBox="1">
            <a:spLocks noGrp="1"/>
          </p:cNvSpPr>
          <p:nvPr>
            <p:ph type="body" idx="2"/>
          </p:nvPr>
        </p:nvSpPr>
        <p:spPr>
          <a:xfrm>
            <a:off x="4102775" y="359345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6" name="Google Shape;756;p83"/>
          <p:cNvSpPr txBox="1">
            <a:spLocks noGrp="1"/>
          </p:cNvSpPr>
          <p:nvPr>
            <p:ph type="body" idx="3"/>
          </p:nvPr>
        </p:nvSpPr>
        <p:spPr>
          <a:xfrm>
            <a:off x="4102775" y="2858576"/>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7" name="Google Shape;757;p83"/>
          <p:cNvSpPr txBox="1">
            <a:spLocks noGrp="1"/>
          </p:cNvSpPr>
          <p:nvPr>
            <p:ph type="body" idx="4"/>
          </p:nvPr>
        </p:nvSpPr>
        <p:spPr>
          <a:xfrm>
            <a:off x="4102775" y="2135618"/>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8" name="Google Shape;758;p83"/>
          <p:cNvSpPr txBox="1">
            <a:spLocks noGrp="1"/>
          </p:cNvSpPr>
          <p:nvPr>
            <p:ph type="body" idx="5"/>
          </p:nvPr>
        </p:nvSpPr>
        <p:spPr>
          <a:xfrm>
            <a:off x="4102775" y="1406300"/>
            <a:ext cx="44649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759" name="Google Shape;759;p83"/>
          <p:cNvSpPr>
            <a:spLocks noGrp="1"/>
          </p:cNvSpPr>
          <p:nvPr>
            <p:ph type="pic" idx="6"/>
          </p:nvPr>
        </p:nvSpPr>
        <p:spPr>
          <a:xfrm>
            <a:off x="3444503" y="1501476"/>
            <a:ext cx="378600" cy="378600"/>
          </a:xfrm>
          <a:prstGeom prst="ellipse">
            <a:avLst/>
          </a:prstGeom>
          <a:noFill/>
          <a:ln>
            <a:noFill/>
          </a:ln>
        </p:spPr>
      </p:sp>
      <p:sp>
        <p:nvSpPr>
          <p:cNvPr id="760" name="Google Shape;760;p83"/>
          <p:cNvSpPr>
            <a:spLocks noGrp="1"/>
          </p:cNvSpPr>
          <p:nvPr>
            <p:ph type="pic" idx="7"/>
          </p:nvPr>
        </p:nvSpPr>
        <p:spPr>
          <a:xfrm>
            <a:off x="3444503" y="2225251"/>
            <a:ext cx="378600" cy="378600"/>
          </a:xfrm>
          <a:prstGeom prst="ellipse">
            <a:avLst/>
          </a:prstGeom>
          <a:noFill/>
          <a:ln>
            <a:noFill/>
          </a:ln>
        </p:spPr>
      </p:sp>
      <p:sp>
        <p:nvSpPr>
          <p:cNvPr id="761" name="Google Shape;761;p83"/>
          <p:cNvSpPr>
            <a:spLocks noGrp="1"/>
          </p:cNvSpPr>
          <p:nvPr>
            <p:ph type="pic" idx="8"/>
          </p:nvPr>
        </p:nvSpPr>
        <p:spPr>
          <a:xfrm>
            <a:off x="3444503" y="2946251"/>
            <a:ext cx="378600" cy="378600"/>
          </a:xfrm>
          <a:prstGeom prst="ellipse">
            <a:avLst/>
          </a:prstGeom>
          <a:noFill/>
          <a:ln>
            <a:noFill/>
          </a:ln>
        </p:spPr>
      </p:sp>
      <p:sp>
        <p:nvSpPr>
          <p:cNvPr id="762" name="Google Shape;762;p83"/>
          <p:cNvSpPr>
            <a:spLocks noGrp="1"/>
          </p:cNvSpPr>
          <p:nvPr>
            <p:ph type="pic" idx="9"/>
          </p:nvPr>
        </p:nvSpPr>
        <p:spPr>
          <a:xfrm>
            <a:off x="3444503" y="3667251"/>
            <a:ext cx="378600" cy="378600"/>
          </a:xfrm>
          <a:prstGeom prst="ellipse">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Gantt Chart">
  <p:cSld name="CUSTOM_6">
    <p:bg>
      <p:bgPr>
        <a:solidFill>
          <a:schemeClr val="lt1"/>
        </a:solidFill>
        <a:effectLst/>
      </p:bgPr>
    </p:bg>
    <p:spTree>
      <p:nvGrpSpPr>
        <p:cNvPr id="1" name="Shape 763"/>
        <p:cNvGrpSpPr/>
        <p:nvPr/>
      </p:nvGrpSpPr>
      <p:grpSpPr>
        <a:xfrm>
          <a:off x="0" y="0"/>
          <a:ext cx="0" cy="0"/>
          <a:chOff x="0" y="0"/>
          <a:chExt cx="0" cy="0"/>
        </a:xfrm>
      </p:grpSpPr>
      <p:sp>
        <p:nvSpPr>
          <p:cNvPr id="764" name="Google Shape;764;p84"/>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65" name="Google Shape;765;p84"/>
          <p:cNvSpPr txBox="1">
            <a:spLocks noGrp="1"/>
          </p:cNvSpPr>
          <p:nvPr>
            <p:ph type="subTitle" idx="2"/>
          </p:nvPr>
        </p:nvSpPr>
        <p:spPr>
          <a:xfrm>
            <a:off x="689050" y="531800"/>
            <a:ext cx="1607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Milestones">
  <p:cSld name="CUSTOM_7">
    <p:bg>
      <p:bgPr>
        <a:solidFill>
          <a:schemeClr val="accent4"/>
        </a:solidFill>
        <a:effectLst/>
      </p:bgPr>
    </p:bg>
    <p:spTree>
      <p:nvGrpSpPr>
        <p:cNvPr id="1" name="Shape 766"/>
        <p:cNvGrpSpPr/>
        <p:nvPr/>
      </p:nvGrpSpPr>
      <p:grpSpPr>
        <a:xfrm>
          <a:off x="0" y="0"/>
          <a:ext cx="0" cy="0"/>
          <a:chOff x="0" y="0"/>
          <a:chExt cx="0" cy="0"/>
        </a:xfrm>
      </p:grpSpPr>
      <p:sp>
        <p:nvSpPr>
          <p:cNvPr id="767" name="Google Shape;767;p8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68" name="Google Shape;768;p85"/>
          <p:cNvSpPr txBox="1">
            <a:spLocks noGrp="1"/>
          </p:cNvSpPr>
          <p:nvPr>
            <p:ph type="subTitle" idx="2"/>
          </p:nvPr>
        </p:nvSpPr>
        <p:spPr>
          <a:xfrm>
            <a:off x="689050" y="531808"/>
            <a:ext cx="32331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a:endParaRPr/>
          </a:p>
        </p:txBody>
      </p:sp>
      <p:sp>
        <p:nvSpPr>
          <p:cNvPr id="769" name="Google Shape;769;p85"/>
          <p:cNvSpPr>
            <a:spLocks noGrp="1"/>
          </p:cNvSpPr>
          <p:nvPr>
            <p:ph type="pic" idx="3"/>
          </p:nvPr>
        </p:nvSpPr>
        <p:spPr>
          <a:xfrm>
            <a:off x="863700" y="1479225"/>
            <a:ext cx="738900" cy="738900"/>
          </a:xfrm>
          <a:prstGeom prst="rect">
            <a:avLst/>
          </a:prstGeom>
          <a:noFill/>
          <a:ln>
            <a:noFill/>
          </a:ln>
        </p:spPr>
      </p:sp>
      <p:sp>
        <p:nvSpPr>
          <p:cNvPr id="770" name="Google Shape;770;p85"/>
          <p:cNvSpPr txBox="1">
            <a:spLocks noGrp="1"/>
          </p:cNvSpPr>
          <p:nvPr>
            <p:ph type="body" idx="4"/>
          </p:nvPr>
        </p:nvSpPr>
        <p:spPr>
          <a:xfrm>
            <a:off x="1774150"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1" name="Google Shape;771;p85"/>
          <p:cNvSpPr txBox="1">
            <a:spLocks noGrp="1"/>
          </p:cNvSpPr>
          <p:nvPr>
            <p:ph type="subTitle" idx="5"/>
          </p:nvPr>
        </p:nvSpPr>
        <p:spPr>
          <a:xfrm>
            <a:off x="1774950"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2" name="Google Shape;772;p85"/>
          <p:cNvSpPr>
            <a:spLocks noGrp="1"/>
          </p:cNvSpPr>
          <p:nvPr>
            <p:ph type="pic" idx="6"/>
          </p:nvPr>
        </p:nvSpPr>
        <p:spPr>
          <a:xfrm>
            <a:off x="5120475" y="1479225"/>
            <a:ext cx="738900" cy="738900"/>
          </a:xfrm>
          <a:prstGeom prst="rect">
            <a:avLst/>
          </a:prstGeom>
          <a:noFill/>
          <a:ln>
            <a:noFill/>
          </a:ln>
        </p:spPr>
      </p:sp>
      <p:sp>
        <p:nvSpPr>
          <p:cNvPr id="773" name="Google Shape;773;p85"/>
          <p:cNvSpPr txBox="1">
            <a:spLocks noGrp="1"/>
          </p:cNvSpPr>
          <p:nvPr>
            <p:ph type="body" idx="7"/>
          </p:nvPr>
        </p:nvSpPr>
        <p:spPr>
          <a:xfrm>
            <a:off x="6030925" y="1561925"/>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4" name="Google Shape;774;p85"/>
          <p:cNvSpPr txBox="1">
            <a:spLocks noGrp="1"/>
          </p:cNvSpPr>
          <p:nvPr>
            <p:ph type="subTitle" idx="8"/>
          </p:nvPr>
        </p:nvSpPr>
        <p:spPr>
          <a:xfrm>
            <a:off x="6031725" y="1364175"/>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5" name="Google Shape;775;p85"/>
          <p:cNvSpPr>
            <a:spLocks noGrp="1"/>
          </p:cNvSpPr>
          <p:nvPr>
            <p:ph type="pic" idx="9"/>
          </p:nvPr>
        </p:nvSpPr>
        <p:spPr>
          <a:xfrm>
            <a:off x="863700" y="3308611"/>
            <a:ext cx="738900" cy="738900"/>
          </a:xfrm>
          <a:prstGeom prst="rect">
            <a:avLst/>
          </a:prstGeom>
          <a:noFill/>
          <a:ln>
            <a:noFill/>
          </a:ln>
        </p:spPr>
      </p:sp>
      <p:sp>
        <p:nvSpPr>
          <p:cNvPr id="776" name="Google Shape;776;p85"/>
          <p:cNvSpPr txBox="1">
            <a:spLocks noGrp="1"/>
          </p:cNvSpPr>
          <p:nvPr>
            <p:ph type="body" idx="13"/>
          </p:nvPr>
        </p:nvSpPr>
        <p:spPr>
          <a:xfrm>
            <a:off x="1774150"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77" name="Google Shape;777;p85"/>
          <p:cNvSpPr txBox="1">
            <a:spLocks noGrp="1"/>
          </p:cNvSpPr>
          <p:nvPr>
            <p:ph type="subTitle" idx="14"/>
          </p:nvPr>
        </p:nvSpPr>
        <p:spPr>
          <a:xfrm>
            <a:off x="1774950"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778" name="Google Shape;778;p85"/>
          <p:cNvSpPr>
            <a:spLocks noGrp="1"/>
          </p:cNvSpPr>
          <p:nvPr>
            <p:ph type="pic" idx="15"/>
          </p:nvPr>
        </p:nvSpPr>
        <p:spPr>
          <a:xfrm>
            <a:off x="5120475" y="3308611"/>
            <a:ext cx="738900" cy="738900"/>
          </a:xfrm>
          <a:prstGeom prst="rect">
            <a:avLst/>
          </a:prstGeom>
          <a:noFill/>
          <a:ln>
            <a:noFill/>
          </a:ln>
        </p:spPr>
      </p:sp>
      <p:sp>
        <p:nvSpPr>
          <p:cNvPr id="779" name="Google Shape;779;p85"/>
          <p:cNvSpPr txBox="1">
            <a:spLocks noGrp="1"/>
          </p:cNvSpPr>
          <p:nvPr>
            <p:ph type="body" idx="16"/>
          </p:nvPr>
        </p:nvSpPr>
        <p:spPr>
          <a:xfrm>
            <a:off x="6030925" y="3391311"/>
            <a:ext cx="2430600" cy="867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80" name="Google Shape;780;p85"/>
          <p:cNvSpPr txBox="1">
            <a:spLocks noGrp="1"/>
          </p:cNvSpPr>
          <p:nvPr>
            <p:ph type="subTitle" idx="17"/>
          </p:nvPr>
        </p:nvSpPr>
        <p:spPr>
          <a:xfrm>
            <a:off x="6031725" y="3193561"/>
            <a:ext cx="24306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atin typeface="Lexend"/>
                <a:ea typeface="Lexend"/>
                <a:cs typeface="Lexend"/>
                <a:sym typeface="Lexend"/>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meline V1">
  <p:cSld name="CUSTOM_8">
    <p:bg>
      <p:bgPr>
        <a:solidFill>
          <a:schemeClr val="accent3"/>
        </a:solidFill>
        <a:effectLst/>
      </p:bgPr>
    </p:bg>
    <p:spTree>
      <p:nvGrpSpPr>
        <p:cNvPr id="1" name="Shape 781"/>
        <p:cNvGrpSpPr/>
        <p:nvPr/>
      </p:nvGrpSpPr>
      <p:grpSpPr>
        <a:xfrm>
          <a:off x="0" y="0"/>
          <a:ext cx="0" cy="0"/>
          <a:chOff x="0" y="0"/>
          <a:chExt cx="0" cy="0"/>
        </a:xfrm>
      </p:grpSpPr>
      <p:sp>
        <p:nvSpPr>
          <p:cNvPr id="782" name="Google Shape;782;p86"/>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3" name="Google Shape;783;p86"/>
          <p:cNvSpPr>
            <a:spLocks noGrp="1"/>
          </p:cNvSpPr>
          <p:nvPr>
            <p:ph type="pic" idx="2"/>
          </p:nvPr>
        </p:nvSpPr>
        <p:spPr>
          <a:xfrm>
            <a:off x="1224650" y="2088671"/>
            <a:ext cx="413400" cy="413400"/>
          </a:xfrm>
          <a:prstGeom prst="rect">
            <a:avLst/>
          </a:prstGeom>
          <a:noFill/>
          <a:ln>
            <a:noFill/>
          </a:ln>
        </p:spPr>
      </p:sp>
      <p:sp>
        <p:nvSpPr>
          <p:cNvPr id="784" name="Google Shape;784;p86"/>
          <p:cNvSpPr>
            <a:spLocks noGrp="1"/>
          </p:cNvSpPr>
          <p:nvPr>
            <p:ph type="pic" idx="3"/>
          </p:nvPr>
        </p:nvSpPr>
        <p:spPr>
          <a:xfrm>
            <a:off x="3105050" y="2088671"/>
            <a:ext cx="413400" cy="413400"/>
          </a:xfrm>
          <a:prstGeom prst="rect">
            <a:avLst/>
          </a:prstGeom>
          <a:noFill/>
          <a:ln>
            <a:noFill/>
          </a:ln>
        </p:spPr>
      </p:sp>
      <p:sp>
        <p:nvSpPr>
          <p:cNvPr id="785" name="Google Shape;785;p86"/>
          <p:cNvSpPr>
            <a:spLocks noGrp="1"/>
          </p:cNvSpPr>
          <p:nvPr>
            <p:ph type="pic" idx="4"/>
          </p:nvPr>
        </p:nvSpPr>
        <p:spPr>
          <a:xfrm>
            <a:off x="4998488" y="2088671"/>
            <a:ext cx="413400" cy="413400"/>
          </a:xfrm>
          <a:prstGeom prst="rect">
            <a:avLst/>
          </a:prstGeom>
          <a:noFill/>
          <a:ln>
            <a:noFill/>
          </a:ln>
        </p:spPr>
      </p:sp>
      <p:sp>
        <p:nvSpPr>
          <p:cNvPr id="786" name="Google Shape;786;p86"/>
          <p:cNvSpPr>
            <a:spLocks noGrp="1"/>
          </p:cNvSpPr>
          <p:nvPr>
            <p:ph type="pic" idx="5"/>
          </p:nvPr>
        </p:nvSpPr>
        <p:spPr>
          <a:xfrm>
            <a:off x="6891938" y="2088671"/>
            <a:ext cx="413400" cy="413400"/>
          </a:xfrm>
          <a:prstGeom prst="rect">
            <a:avLst/>
          </a:prstGeom>
          <a:noFill/>
          <a:ln>
            <a:noFill/>
          </a:ln>
        </p:spPr>
      </p:sp>
      <p:sp>
        <p:nvSpPr>
          <p:cNvPr id="787" name="Google Shape;787;p86"/>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 V2">
  <p:cSld name="CUSTOM_9">
    <p:spTree>
      <p:nvGrpSpPr>
        <p:cNvPr id="1" name="Shape 788"/>
        <p:cNvGrpSpPr/>
        <p:nvPr/>
      </p:nvGrpSpPr>
      <p:grpSpPr>
        <a:xfrm>
          <a:off x="0" y="0"/>
          <a:ext cx="0" cy="0"/>
          <a:chOff x="0" y="0"/>
          <a:chExt cx="0" cy="0"/>
        </a:xfrm>
      </p:grpSpPr>
      <p:sp>
        <p:nvSpPr>
          <p:cNvPr id="789" name="Google Shape;789;p87"/>
          <p:cNvSpPr txBox="1">
            <a:spLocks noGrp="1"/>
          </p:cNvSpPr>
          <p:nvPr>
            <p:ph type="title"/>
          </p:nvPr>
        </p:nvSpPr>
        <p:spPr>
          <a:xfrm>
            <a:off x="640336" y="3853289"/>
            <a:ext cx="53397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0" name="Google Shape;790;p87"/>
          <p:cNvSpPr txBox="1">
            <a:spLocks noGrp="1"/>
          </p:cNvSpPr>
          <p:nvPr>
            <p:ph type="body" idx="1"/>
          </p:nvPr>
        </p:nvSpPr>
        <p:spPr>
          <a:xfrm>
            <a:off x="700775" y="4573925"/>
            <a:ext cx="5306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Quarterly Calendar">
  <p:cSld name="CUSTOM_10">
    <p:bg>
      <p:bgPr>
        <a:solidFill>
          <a:schemeClr val="lt1"/>
        </a:solidFill>
        <a:effectLst/>
      </p:bgPr>
    </p:bg>
    <p:spTree>
      <p:nvGrpSpPr>
        <p:cNvPr id="1" name="Shape 791"/>
        <p:cNvGrpSpPr/>
        <p:nvPr/>
      </p:nvGrpSpPr>
      <p:grpSpPr>
        <a:xfrm>
          <a:off x="0" y="0"/>
          <a:ext cx="0" cy="0"/>
          <a:chOff x="0" y="0"/>
          <a:chExt cx="0" cy="0"/>
        </a:xfrm>
      </p:grpSpPr>
      <p:sp>
        <p:nvSpPr>
          <p:cNvPr id="792" name="Google Shape;792;p88"/>
          <p:cNvSpPr/>
          <p:nvPr/>
        </p:nvSpPr>
        <p:spPr>
          <a:xfrm>
            <a:off x="4700100" y="0"/>
            <a:ext cx="44439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8"/>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1pPr>
            <a:lvl2pPr marL="914400" lvl="1"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2pPr>
            <a:lvl3pPr marL="1371600" lvl="2"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3pPr>
            <a:lvl4pPr marL="1828800" lvl="3"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4pPr>
            <a:lvl5pPr marL="2286000" lvl="4"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5pPr>
            <a:lvl6pPr marL="2743200" lvl="5"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6pPr>
            <a:lvl7pPr marL="3200400" lvl="6"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7pPr>
            <a:lvl8pPr marL="3657600" lvl="7"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8pPr>
            <a:lvl9pPr marL="4114800" lvl="8" indent="-266700">
              <a:spcBef>
                <a:spcPts val="0"/>
              </a:spcBef>
              <a:spcAft>
                <a:spcPts val="0"/>
              </a:spcAft>
              <a:buClr>
                <a:schemeClr val="dk2"/>
              </a:buClr>
              <a:buSzPts val="600"/>
              <a:buFont typeface="Lexend SemiBold"/>
              <a:buChar char="■"/>
              <a:defRPr sz="600">
                <a:solidFill>
                  <a:schemeClr val="dk2"/>
                </a:solidFill>
                <a:latin typeface="Lexend SemiBold"/>
                <a:ea typeface="Lexend SemiBold"/>
                <a:cs typeface="Lexend SemiBold"/>
                <a:sym typeface="Lexend SemiBold"/>
              </a:defRPr>
            </a:lvl9pPr>
          </a:lstStyle>
          <a:p>
            <a:endParaRPr/>
          </a:p>
        </p:txBody>
      </p:sp>
      <p:sp>
        <p:nvSpPr>
          <p:cNvPr id="794" name="Google Shape;794;p88"/>
          <p:cNvSpPr txBox="1">
            <a:spLocks noGrp="1"/>
          </p:cNvSpPr>
          <p:nvPr>
            <p:ph type="subTitle" idx="2"/>
          </p:nvPr>
        </p:nvSpPr>
        <p:spPr>
          <a:xfrm>
            <a:off x="689050" y="531800"/>
            <a:ext cx="1507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795" name="Google Shape;795;p88"/>
          <p:cNvSpPr>
            <a:spLocks noGrp="1"/>
          </p:cNvSpPr>
          <p:nvPr>
            <p:ph type="pic" idx="3"/>
          </p:nvPr>
        </p:nvSpPr>
        <p:spPr>
          <a:xfrm>
            <a:off x="5299922" y="644675"/>
            <a:ext cx="273600" cy="273600"/>
          </a:xfrm>
          <a:prstGeom prst="rect">
            <a:avLst/>
          </a:prstGeom>
          <a:noFill/>
          <a:ln>
            <a:noFill/>
          </a:ln>
        </p:spPr>
      </p:sp>
      <p:sp>
        <p:nvSpPr>
          <p:cNvPr id="796" name="Google Shape;796;p88"/>
          <p:cNvSpPr>
            <a:spLocks noGrp="1"/>
          </p:cNvSpPr>
          <p:nvPr>
            <p:ph type="pic" idx="4"/>
          </p:nvPr>
        </p:nvSpPr>
        <p:spPr>
          <a:xfrm>
            <a:off x="5299922" y="1678237"/>
            <a:ext cx="273600" cy="273600"/>
          </a:xfrm>
          <a:prstGeom prst="rect">
            <a:avLst/>
          </a:prstGeom>
          <a:noFill/>
          <a:ln>
            <a:noFill/>
          </a:ln>
        </p:spPr>
      </p:sp>
      <p:sp>
        <p:nvSpPr>
          <p:cNvPr id="797" name="Google Shape;797;p88"/>
          <p:cNvSpPr txBox="1">
            <a:spLocks noGrp="1"/>
          </p:cNvSpPr>
          <p:nvPr>
            <p:ph type="body" idx="5"/>
          </p:nvPr>
        </p:nvSpPr>
        <p:spPr>
          <a:xfrm>
            <a:off x="5529550" y="557100"/>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798" name="Google Shape;798;p88"/>
          <p:cNvSpPr txBox="1">
            <a:spLocks noGrp="1"/>
          </p:cNvSpPr>
          <p:nvPr>
            <p:ph type="body" idx="6"/>
          </p:nvPr>
        </p:nvSpPr>
        <p:spPr>
          <a:xfrm>
            <a:off x="5529554" y="678452"/>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799" name="Google Shape;799;p88"/>
          <p:cNvSpPr txBox="1">
            <a:spLocks noGrp="1"/>
          </p:cNvSpPr>
          <p:nvPr>
            <p:ph type="body" idx="7"/>
          </p:nvPr>
        </p:nvSpPr>
        <p:spPr>
          <a:xfrm>
            <a:off x="5529550" y="1636031"/>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0" name="Google Shape;800;p88"/>
          <p:cNvSpPr txBox="1">
            <a:spLocks noGrp="1"/>
          </p:cNvSpPr>
          <p:nvPr>
            <p:ph type="body" idx="8"/>
          </p:nvPr>
        </p:nvSpPr>
        <p:spPr>
          <a:xfrm>
            <a:off x="5529554" y="1757384"/>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1" name="Google Shape;801;p88"/>
          <p:cNvSpPr>
            <a:spLocks noGrp="1"/>
          </p:cNvSpPr>
          <p:nvPr>
            <p:ph type="pic" idx="9"/>
          </p:nvPr>
        </p:nvSpPr>
        <p:spPr>
          <a:xfrm>
            <a:off x="5299922" y="2765266"/>
            <a:ext cx="273600" cy="273600"/>
          </a:xfrm>
          <a:prstGeom prst="rect">
            <a:avLst/>
          </a:prstGeom>
          <a:noFill/>
          <a:ln>
            <a:noFill/>
          </a:ln>
        </p:spPr>
      </p:sp>
      <p:sp>
        <p:nvSpPr>
          <p:cNvPr id="802" name="Google Shape;802;p88"/>
          <p:cNvSpPr txBox="1">
            <a:spLocks noGrp="1"/>
          </p:cNvSpPr>
          <p:nvPr>
            <p:ph type="body" idx="13"/>
          </p:nvPr>
        </p:nvSpPr>
        <p:spPr>
          <a:xfrm>
            <a:off x="5529550" y="2723054"/>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3" name="Google Shape;803;p88"/>
          <p:cNvSpPr txBox="1">
            <a:spLocks noGrp="1"/>
          </p:cNvSpPr>
          <p:nvPr>
            <p:ph type="body" idx="14"/>
          </p:nvPr>
        </p:nvSpPr>
        <p:spPr>
          <a:xfrm>
            <a:off x="5529554" y="2844406"/>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
        <p:nvSpPr>
          <p:cNvPr id="804" name="Google Shape;804;p88"/>
          <p:cNvSpPr>
            <a:spLocks noGrp="1"/>
          </p:cNvSpPr>
          <p:nvPr>
            <p:ph type="pic" idx="15"/>
          </p:nvPr>
        </p:nvSpPr>
        <p:spPr>
          <a:xfrm>
            <a:off x="5299922" y="3852616"/>
            <a:ext cx="273600" cy="273600"/>
          </a:xfrm>
          <a:prstGeom prst="rect">
            <a:avLst/>
          </a:prstGeom>
          <a:noFill/>
          <a:ln>
            <a:noFill/>
          </a:ln>
        </p:spPr>
      </p:sp>
      <p:sp>
        <p:nvSpPr>
          <p:cNvPr id="805" name="Google Shape;805;p88"/>
          <p:cNvSpPr txBox="1">
            <a:spLocks noGrp="1"/>
          </p:cNvSpPr>
          <p:nvPr>
            <p:ph type="body" idx="16"/>
          </p:nvPr>
        </p:nvSpPr>
        <p:spPr>
          <a:xfrm>
            <a:off x="5529550" y="3810398"/>
            <a:ext cx="3091500" cy="268500"/>
          </a:xfrm>
          <a:prstGeom prst="rect">
            <a:avLst/>
          </a:prstGeom>
        </p:spPr>
        <p:txBody>
          <a:bodyPr spcFirstLastPara="1" wrap="square" lIns="91425" tIns="91425" rIns="91425" bIns="91425" anchor="t" anchorCtr="0">
            <a:no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6" name="Google Shape;806;p88"/>
          <p:cNvSpPr txBox="1">
            <a:spLocks noGrp="1"/>
          </p:cNvSpPr>
          <p:nvPr>
            <p:ph type="body" idx="17"/>
          </p:nvPr>
        </p:nvSpPr>
        <p:spPr>
          <a:xfrm>
            <a:off x="5529554" y="3931751"/>
            <a:ext cx="3091500" cy="682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1pPr>
            <a:lvl2pPr marL="914400" lvl="1"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2pPr>
            <a:lvl3pPr marL="1371600" lvl="2"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3pPr>
            <a:lvl4pPr marL="1828800" lvl="3"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4pPr>
            <a:lvl5pPr marL="2286000" lvl="4" indent="-304800">
              <a:spcBef>
                <a:spcPts val="0"/>
              </a:spcBef>
              <a:spcAft>
                <a:spcPts val="0"/>
              </a:spcAft>
              <a:buSzPts val="1200"/>
              <a:buFont typeface="Lexend ExtraLight"/>
              <a:buChar char="○"/>
              <a:defRPr>
                <a:latin typeface="Lexend ExtraLight"/>
                <a:ea typeface="Lexend ExtraLight"/>
                <a:cs typeface="Lexend ExtraLight"/>
                <a:sym typeface="Lexend ExtraLight"/>
              </a:defRPr>
            </a:lvl5pPr>
            <a:lvl6pPr marL="2743200" lvl="5"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6pPr>
            <a:lvl7pPr marL="3200400" lvl="6"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7pPr>
            <a:lvl8pPr marL="3657600" lvl="7"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8pPr>
            <a:lvl9pPr marL="4114800" lvl="8" indent="-304800">
              <a:spcBef>
                <a:spcPts val="0"/>
              </a:spcBef>
              <a:spcAft>
                <a:spcPts val="0"/>
              </a:spcAft>
              <a:buSzPts val="1200"/>
              <a:buFont typeface="Lexend ExtraLight"/>
              <a:buChar char="■"/>
              <a:defRPr sz="12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rds">
  <p:cSld name="CUSTOM_11">
    <p:bg>
      <p:bgPr>
        <a:solidFill>
          <a:schemeClr val="accent3"/>
        </a:solidFill>
        <a:effectLst/>
      </p:bgPr>
    </p:bg>
    <p:spTree>
      <p:nvGrpSpPr>
        <p:cNvPr id="1" name="Shape 807"/>
        <p:cNvGrpSpPr/>
        <p:nvPr/>
      </p:nvGrpSpPr>
      <p:grpSpPr>
        <a:xfrm>
          <a:off x="0" y="0"/>
          <a:ext cx="0" cy="0"/>
          <a:chOff x="0" y="0"/>
          <a:chExt cx="0" cy="0"/>
        </a:xfrm>
      </p:grpSpPr>
      <p:sp>
        <p:nvSpPr>
          <p:cNvPr id="808" name="Google Shape;808;p89"/>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09" name="Google Shape;809;p89"/>
          <p:cNvSpPr txBox="1">
            <a:spLocks noGrp="1"/>
          </p:cNvSpPr>
          <p:nvPr>
            <p:ph type="title"/>
          </p:nvPr>
        </p:nvSpPr>
        <p:spPr>
          <a:xfrm>
            <a:off x="661574"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0" name="Google Shape;810;p89"/>
          <p:cNvSpPr txBox="1">
            <a:spLocks noGrp="1"/>
          </p:cNvSpPr>
          <p:nvPr>
            <p:ph type="body" idx="2"/>
          </p:nvPr>
        </p:nvSpPr>
        <p:spPr>
          <a:xfrm>
            <a:off x="687900"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1" name="Google Shape;811;p89"/>
          <p:cNvSpPr txBox="1">
            <a:spLocks noGrp="1"/>
          </p:cNvSpPr>
          <p:nvPr>
            <p:ph type="body" idx="3"/>
          </p:nvPr>
        </p:nvSpPr>
        <p:spPr>
          <a:xfrm>
            <a:off x="2262132"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2" name="Google Shape;812;p89"/>
          <p:cNvSpPr txBox="1">
            <a:spLocks noGrp="1"/>
          </p:cNvSpPr>
          <p:nvPr>
            <p:ph type="body" idx="4"/>
          </p:nvPr>
        </p:nvSpPr>
        <p:spPr>
          <a:xfrm>
            <a:off x="3827041"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3" name="Google Shape;813;p89"/>
          <p:cNvSpPr txBox="1">
            <a:spLocks noGrp="1"/>
          </p:cNvSpPr>
          <p:nvPr>
            <p:ph type="body" idx="5"/>
          </p:nvPr>
        </p:nvSpPr>
        <p:spPr>
          <a:xfrm>
            <a:off x="5397375"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4" name="Google Shape;814;p89"/>
          <p:cNvSpPr txBox="1">
            <a:spLocks noGrp="1"/>
          </p:cNvSpPr>
          <p:nvPr>
            <p:ph type="body" idx="6"/>
          </p:nvPr>
        </p:nvSpPr>
        <p:spPr>
          <a:xfrm>
            <a:off x="6956568" y="1296524"/>
            <a:ext cx="1446000" cy="357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SemiBold"/>
              <a:buChar char="●"/>
              <a:defRPr sz="1200">
                <a:latin typeface="Lexend SemiBold"/>
                <a:ea typeface="Lexend SemiBold"/>
                <a:cs typeface="Lexend SemiBold"/>
                <a:sym typeface="Lexend SemiBold"/>
              </a:defRPr>
            </a:lvl1pPr>
            <a:lvl2pPr marL="914400" lvl="1" indent="-304800">
              <a:spcBef>
                <a:spcPts val="0"/>
              </a:spcBef>
              <a:spcAft>
                <a:spcPts val="0"/>
              </a:spcAft>
              <a:buSzPts val="1200"/>
              <a:buFont typeface="Lexend SemiBold"/>
              <a:buChar char="○"/>
              <a:defRPr sz="1200">
                <a:latin typeface="Lexend SemiBold"/>
                <a:ea typeface="Lexend SemiBold"/>
                <a:cs typeface="Lexend SemiBold"/>
                <a:sym typeface="Lexend SemiBold"/>
              </a:defRPr>
            </a:lvl2pPr>
            <a:lvl3pPr marL="1371600" lvl="2" indent="-304800">
              <a:spcBef>
                <a:spcPts val="0"/>
              </a:spcBef>
              <a:spcAft>
                <a:spcPts val="0"/>
              </a:spcAft>
              <a:buSzPts val="1200"/>
              <a:buFont typeface="Lexend SemiBold"/>
              <a:buChar char="■"/>
              <a:defRPr sz="1200">
                <a:latin typeface="Lexend SemiBold"/>
                <a:ea typeface="Lexend SemiBold"/>
                <a:cs typeface="Lexend SemiBold"/>
                <a:sym typeface="Lexend SemiBold"/>
              </a:defRPr>
            </a:lvl3pPr>
            <a:lvl4pPr marL="1828800" lvl="3" indent="-304800">
              <a:spcBef>
                <a:spcPts val="0"/>
              </a:spcBef>
              <a:spcAft>
                <a:spcPts val="0"/>
              </a:spcAft>
              <a:buSzPts val="1200"/>
              <a:buFont typeface="Lexend SemiBold"/>
              <a:buChar char="●"/>
              <a:defRPr sz="1200">
                <a:latin typeface="Lexend SemiBold"/>
                <a:ea typeface="Lexend SemiBold"/>
                <a:cs typeface="Lexend SemiBold"/>
                <a:sym typeface="Lexend SemiBold"/>
              </a:defRPr>
            </a:lvl4pPr>
            <a:lvl5pPr marL="2286000" lvl="4" indent="-304800">
              <a:spcBef>
                <a:spcPts val="0"/>
              </a:spcBef>
              <a:spcAft>
                <a:spcPts val="0"/>
              </a:spcAft>
              <a:buSzPts val="1200"/>
              <a:buFont typeface="Lexend SemiBold"/>
              <a:buChar char="○"/>
              <a:defRPr>
                <a:latin typeface="Lexend SemiBold"/>
                <a:ea typeface="Lexend SemiBold"/>
                <a:cs typeface="Lexend SemiBold"/>
                <a:sym typeface="Lexend SemiBold"/>
              </a:defRPr>
            </a:lvl5pPr>
            <a:lvl6pPr marL="2743200" lvl="5" indent="-304800">
              <a:spcBef>
                <a:spcPts val="0"/>
              </a:spcBef>
              <a:spcAft>
                <a:spcPts val="0"/>
              </a:spcAft>
              <a:buSzPts val="1200"/>
              <a:buFont typeface="Lexend SemiBold"/>
              <a:buChar char="■"/>
              <a:defRPr sz="1200">
                <a:latin typeface="Lexend SemiBold"/>
                <a:ea typeface="Lexend SemiBold"/>
                <a:cs typeface="Lexend SemiBold"/>
                <a:sym typeface="Lexend SemiBold"/>
              </a:defRPr>
            </a:lvl6pPr>
            <a:lvl7pPr marL="3200400" lvl="6" indent="-304800">
              <a:spcBef>
                <a:spcPts val="0"/>
              </a:spcBef>
              <a:spcAft>
                <a:spcPts val="0"/>
              </a:spcAft>
              <a:buSzPts val="1200"/>
              <a:buFont typeface="Lexend SemiBold"/>
              <a:buChar char="●"/>
              <a:defRPr sz="1200">
                <a:latin typeface="Lexend SemiBold"/>
                <a:ea typeface="Lexend SemiBold"/>
                <a:cs typeface="Lexend SemiBold"/>
                <a:sym typeface="Lexend SemiBold"/>
              </a:defRPr>
            </a:lvl7pPr>
            <a:lvl8pPr marL="3657600" lvl="7" indent="-304800">
              <a:spcBef>
                <a:spcPts val="0"/>
              </a:spcBef>
              <a:spcAft>
                <a:spcPts val="0"/>
              </a:spcAft>
              <a:buSzPts val="1200"/>
              <a:buFont typeface="Lexend SemiBold"/>
              <a:buChar char="○"/>
              <a:defRPr sz="1200">
                <a:latin typeface="Lexend SemiBold"/>
                <a:ea typeface="Lexend SemiBold"/>
                <a:cs typeface="Lexend SemiBold"/>
                <a:sym typeface="Lexend SemiBold"/>
              </a:defRPr>
            </a:lvl8pPr>
            <a:lvl9pPr marL="4114800" lvl="8" indent="-304800">
              <a:spcBef>
                <a:spcPts val="0"/>
              </a:spcBef>
              <a:spcAft>
                <a:spcPts val="0"/>
              </a:spcAft>
              <a:buSzPts val="1200"/>
              <a:buFont typeface="Lexend SemiBold"/>
              <a:buChar char="■"/>
              <a:defRPr sz="1200">
                <a:latin typeface="Lexend SemiBold"/>
                <a:ea typeface="Lexend SemiBold"/>
                <a:cs typeface="Lexend SemiBold"/>
                <a:sym typeface="Lexend SemiBold"/>
              </a:defRPr>
            </a:lvl9pPr>
          </a:lstStyle>
          <a:p>
            <a:endParaRPr/>
          </a:p>
        </p:txBody>
      </p:sp>
      <p:sp>
        <p:nvSpPr>
          <p:cNvPr id="815" name="Google Shape;815;p89"/>
          <p:cNvSpPr>
            <a:spLocks noGrp="1"/>
          </p:cNvSpPr>
          <p:nvPr>
            <p:ph type="pic" idx="7"/>
          </p:nvPr>
        </p:nvSpPr>
        <p:spPr>
          <a:xfrm>
            <a:off x="727950" y="1764075"/>
            <a:ext cx="304500" cy="304500"/>
          </a:xfrm>
          <a:prstGeom prst="rect">
            <a:avLst/>
          </a:prstGeom>
          <a:noFill/>
          <a:ln>
            <a:noFill/>
          </a:ln>
        </p:spPr>
      </p:sp>
      <p:sp>
        <p:nvSpPr>
          <p:cNvPr id="816" name="Google Shape;816;p89"/>
          <p:cNvSpPr>
            <a:spLocks noGrp="1"/>
          </p:cNvSpPr>
          <p:nvPr>
            <p:ph type="pic" idx="8"/>
          </p:nvPr>
        </p:nvSpPr>
        <p:spPr>
          <a:xfrm>
            <a:off x="727950" y="2320438"/>
            <a:ext cx="304500" cy="304500"/>
          </a:xfrm>
          <a:prstGeom prst="rect">
            <a:avLst/>
          </a:prstGeom>
          <a:noFill/>
          <a:ln>
            <a:noFill/>
          </a:ln>
        </p:spPr>
      </p:sp>
      <p:sp>
        <p:nvSpPr>
          <p:cNvPr id="817" name="Google Shape;817;p89"/>
          <p:cNvSpPr>
            <a:spLocks noGrp="1"/>
          </p:cNvSpPr>
          <p:nvPr>
            <p:ph type="pic" idx="9"/>
          </p:nvPr>
        </p:nvSpPr>
        <p:spPr>
          <a:xfrm>
            <a:off x="727950" y="2860788"/>
            <a:ext cx="304500" cy="304500"/>
          </a:xfrm>
          <a:prstGeom prst="rect">
            <a:avLst/>
          </a:prstGeom>
          <a:noFill/>
          <a:ln>
            <a:noFill/>
          </a:ln>
        </p:spPr>
      </p:sp>
      <p:sp>
        <p:nvSpPr>
          <p:cNvPr id="818" name="Google Shape;818;p89"/>
          <p:cNvSpPr>
            <a:spLocks noGrp="1"/>
          </p:cNvSpPr>
          <p:nvPr>
            <p:ph type="pic" idx="13"/>
          </p:nvPr>
        </p:nvSpPr>
        <p:spPr>
          <a:xfrm>
            <a:off x="727950" y="3401138"/>
            <a:ext cx="304500" cy="304500"/>
          </a:xfrm>
          <a:prstGeom prst="rect">
            <a:avLst/>
          </a:prstGeom>
          <a:noFill/>
          <a:ln>
            <a:noFill/>
          </a:ln>
        </p:spPr>
      </p:sp>
      <p:sp>
        <p:nvSpPr>
          <p:cNvPr id="819" name="Google Shape;819;p89"/>
          <p:cNvSpPr>
            <a:spLocks noGrp="1"/>
          </p:cNvSpPr>
          <p:nvPr>
            <p:ph type="pic" idx="14"/>
          </p:nvPr>
        </p:nvSpPr>
        <p:spPr>
          <a:xfrm>
            <a:off x="2296475" y="1764075"/>
            <a:ext cx="304500" cy="304500"/>
          </a:xfrm>
          <a:prstGeom prst="rect">
            <a:avLst/>
          </a:prstGeom>
          <a:noFill/>
          <a:ln>
            <a:noFill/>
          </a:ln>
        </p:spPr>
      </p:sp>
      <p:sp>
        <p:nvSpPr>
          <p:cNvPr id="820" name="Google Shape;820;p89"/>
          <p:cNvSpPr>
            <a:spLocks noGrp="1"/>
          </p:cNvSpPr>
          <p:nvPr>
            <p:ph type="pic" idx="15"/>
          </p:nvPr>
        </p:nvSpPr>
        <p:spPr>
          <a:xfrm>
            <a:off x="3865000" y="1764075"/>
            <a:ext cx="304500" cy="304500"/>
          </a:xfrm>
          <a:prstGeom prst="rect">
            <a:avLst/>
          </a:prstGeom>
          <a:noFill/>
          <a:ln>
            <a:noFill/>
          </a:ln>
        </p:spPr>
      </p:sp>
      <p:sp>
        <p:nvSpPr>
          <p:cNvPr id="821" name="Google Shape;821;p89"/>
          <p:cNvSpPr>
            <a:spLocks noGrp="1"/>
          </p:cNvSpPr>
          <p:nvPr>
            <p:ph type="pic" idx="16"/>
          </p:nvPr>
        </p:nvSpPr>
        <p:spPr>
          <a:xfrm>
            <a:off x="5433525" y="1764075"/>
            <a:ext cx="304500" cy="304500"/>
          </a:xfrm>
          <a:prstGeom prst="rect">
            <a:avLst/>
          </a:prstGeom>
          <a:noFill/>
          <a:ln>
            <a:noFill/>
          </a:ln>
        </p:spPr>
      </p:sp>
      <p:sp>
        <p:nvSpPr>
          <p:cNvPr id="822" name="Google Shape;822;p89"/>
          <p:cNvSpPr>
            <a:spLocks noGrp="1"/>
          </p:cNvSpPr>
          <p:nvPr>
            <p:ph type="pic" idx="17"/>
          </p:nvPr>
        </p:nvSpPr>
        <p:spPr>
          <a:xfrm>
            <a:off x="7002050" y="1764075"/>
            <a:ext cx="304500" cy="304500"/>
          </a:xfrm>
          <a:prstGeom prst="rect">
            <a:avLst/>
          </a:prstGeom>
          <a:noFill/>
          <a:ln>
            <a:noFill/>
          </a:ln>
        </p:spPr>
      </p:sp>
      <p:sp>
        <p:nvSpPr>
          <p:cNvPr id="823" name="Google Shape;823;p89"/>
          <p:cNvSpPr>
            <a:spLocks noGrp="1"/>
          </p:cNvSpPr>
          <p:nvPr>
            <p:ph type="pic" idx="18"/>
          </p:nvPr>
        </p:nvSpPr>
        <p:spPr>
          <a:xfrm>
            <a:off x="2296475" y="2320438"/>
            <a:ext cx="304500" cy="304500"/>
          </a:xfrm>
          <a:prstGeom prst="rect">
            <a:avLst/>
          </a:prstGeom>
          <a:noFill/>
          <a:ln>
            <a:noFill/>
          </a:ln>
        </p:spPr>
      </p:sp>
      <p:sp>
        <p:nvSpPr>
          <p:cNvPr id="824" name="Google Shape;824;p89"/>
          <p:cNvSpPr>
            <a:spLocks noGrp="1"/>
          </p:cNvSpPr>
          <p:nvPr>
            <p:ph type="pic" idx="19"/>
          </p:nvPr>
        </p:nvSpPr>
        <p:spPr>
          <a:xfrm>
            <a:off x="2296475" y="2860788"/>
            <a:ext cx="304500" cy="304500"/>
          </a:xfrm>
          <a:prstGeom prst="rect">
            <a:avLst/>
          </a:prstGeom>
          <a:noFill/>
          <a:ln>
            <a:noFill/>
          </a:ln>
        </p:spPr>
      </p:sp>
      <p:sp>
        <p:nvSpPr>
          <p:cNvPr id="825" name="Google Shape;825;p89"/>
          <p:cNvSpPr>
            <a:spLocks noGrp="1"/>
          </p:cNvSpPr>
          <p:nvPr>
            <p:ph type="pic" idx="20"/>
          </p:nvPr>
        </p:nvSpPr>
        <p:spPr>
          <a:xfrm>
            <a:off x="2296475" y="3401138"/>
            <a:ext cx="304500" cy="304500"/>
          </a:xfrm>
          <a:prstGeom prst="rect">
            <a:avLst/>
          </a:prstGeom>
          <a:noFill/>
          <a:ln>
            <a:noFill/>
          </a:ln>
        </p:spPr>
      </p:sp>
      <p:sp>
        <p:nvSpPr>
          <p:cNvPr id="826" name="Google Shape;826;p89"/>
          <p:cNvSpPr>
            <a:spLocks noGrp="1"/>
          </p:cNvSpPr>
          <p:nvPr>
            <p:ph type="pic" idx="21"/>
          </p:nvPr>
        </p:nvSpPr>
        <p:spPr>
          <a:xfrm>
            <a:off x="3865000" y="2320438"/>
            <a:ext cx="304500" cy="304500"/>
          </a:xfrm>
          <a:prstGeom prst="rect">
            <a:avLst/>
          </a:prstGeom>
          <a:noFill/>
          <a:ln>
            <a:noFill/>
          </a:ln>
        </p:spPr>
      </p:sp>
      <p:sp>
        <p:nvSpPr>
          <p:cNvPr id="827" name="Google Shape;827;p89"/>
          <p:cNvSpPr>
            <a:spLocks noGrp="1"/>
          </p:cNvSpPr>
          <p:nvPr>
            <p:ph type="pic" idx="22"/>
          </p:nvPr>
        </p:nvSpPr>
        <p:spPr>
          <a:xfrm>
            <a:off x="3865000" y="2860788"/>
            <a:ext cx="304500" cy="304500"/>
          </a:xfrm>
          <a:prstGeom prst="rect">
            <a:avLst/>
          </a:prstGeom>
          <a:noFill/>
          <a:ln>
            <a:noFill/>
          </a:ln>
        </p:spPr>
      </p:sp>
      <p:sp>
        <p:nvSpPr>
          <p:cNvPr id="828" name="Google Shape;828;p89"/>
          <p:cNvSpPr>
            <a:spLocks noGrp="1"/>
          </p:cNvSpPr>
          <p:nvPr>
            <p:ph type="pic" idx="23"/>
          </p:nvPr>
        </p:nvSpPr>
        <p:spPr>
          <a:xfrm>
            <a:off x="3865000" y="3401138"/>
            <a:ext cx="304500" cy="304500"/>
          </a:xfrm>
          <a:prstGeom prst="rect">
            <a:avLst/>
          </a:prstGeom>
          <a:noFill/>
          <a:ln>
            <a:noFill/>
          </a:ln>
        </p:spPr>
      </p:sp>
      <p:sp>
        <p:nvSpPr>
          <p:cNvPr id="829" name="Google Shape;829;p89"/>
          <p:cNvSpPr>
            <a:spLocks noGrp="1"/>
          </p:cNvSpPr>
          <p:nvPr>
            <p:ph type="pic" idx="24"/>
          </p:nvPr>
        </p:nvSpPr>
        <p:spPr>
          <a:xfrm>
            <a:off x="5433525" y="2320438"/>
            <a:ext cx="304500" cy="304500"/>
          </a:xfrm>
          <a:prstGeom prst="rect">
            <a:avLst/>
          </a:prstGeom>
          <a:noFill/>
          <a:ln>
            <a:noFill/>
          </a:ln>
        </p:spPr>
      </p:sp>
      <p:sp>
        <p:nvSpPr>
          <p:cNvPr id="830" name="Google Shape;830;p89"/>
          <p:cNvSpPr>
            <a:spLocks noGrp="1"/>
          </p:cNvSpPr>
          <p:nvPr>
            <p:ph type="pic" idx="25"/>
          </p:nvPr>
        </p:nvSpPr>
        <p:spPr>
          <a:xfrm>
            <a:off x="5433525" y="2860788"/>
            <a:ext cx="304500" cy="304500"/>
          </a:xfrm>
          <a:prstGeom prst="rect">
            <a:avLst/>
          </a:prstGeom>
          <a:noFill/>
          <a:ln>
            <a:noFill/>
          </a:ln>
        </p:spPr>
      </p:sp>
      <p:sp>
        <p:nvSpPr>
          <p:cNvPr id="831" name="Google Shape;831;p89"/>
          <p:cNvSpPr>
            <a:spLocks noGrp="1"/>
          </p:cNvSpPr>
          <p:nvPr>
            <p:ph type="pic" idx="26"/>
          </p:nvPr>
        </p:nvSpPr>
        <p:spPr>
          <a:xfrm>
            <a:off x="5433525" y="3401138"/>
            <a:ext cx="304500" cy="304500"/>
          </a:xfrm>
          <a:prstGeom prst="rect">
            <a:avLst/>
          </a:prstGeom>
          <a:noFill/>
          <a:ln>
            <a:noFill/>
          </a:ln>
        </p:spPr>
      </p:sp>
      <p:sp>
        <p:nvSpPr>
          <p:cNvPr id="832" name="Google Shape;832;p89"/>
          <p:cNvSpPr>
            <a:spLocks noGrp="1"/>
          </p:cNvSpPr>
          <p:nvPr>
            <p:ph type="pic" idx="27"/>
          </p:nvPr>
        </p:nvSpPr>
        <p:spPr>
          <a:xfrm>
            <a:off x="7002050" y="2320438"/>
            <a:ext cx="304500" cy="304500"/>
          </a:xfrm>
          <a:prstGeom prst="rect">
            <a:avLst/>
          </a:prstGeom>
          <a:noFill/>
          <a:ln>
            <a:noFill/>
          </a:ln>
        </p:spPr>
      </p:sp>
      <p:sp>
        <p:nvSpPr>
          <p:cNvPr id="833" name="Google Shape;833;p89"/>
          <p:cNvSpPr>
            <a:spLocks noGrp="1"/>
          </p:cNvSpPr>
          <p:nvPr>
            <p:ph type="pic" idx="28"/>
          </p:nvPr>
        </p:nvSpPr>
        <p:spPr>
          <a:xfrm>
            <a:off x="7002050" y="2860788"/>
            <a:ext cx="304500" cy="304500"/>
          </a:xfrm>
          <a:prstGeom prst="rect">
            <a:avLst/>
          </a:prstGeom>
          <a:noFill/>
          <a:ln>
            <a:noFill/>
          </a:ln>
        </p:spPr>
      </p:sp>
      <p:sp>
        <p:nvSpPr>
          <p:cNvPr id="834" name="Google Shape;834;p89"/>
          <p:cNvSpPr>
            <a:spLocks noGrp="1"/>
          </p:cNvSpPr>
          <p:nvPr>
            <p:ph type="pic" idx="29"/>
          </p:nvPr>
        </p:nvSpPr>
        <p:spPr>
          <a:xfrm>
            <a:off x="7002050" y="3401138"/>
            <a:ext cx="304500" cy="3045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Highlights - Load Time Optimization">
  <p:cSld name="CUSTOM_13">
    <p:spTree>
      <p:nvGrpSpPr>
        <p:cNvPr id="1" name="Shape 835"/>
        <p:cNvGrpSpPr/>
        <p:nvPr/>
      </p:nvGrpSpPr>
      <p:grpSpPr>
        <a:xfrm>
          <a:off x="0" y="0"/>
          <a:ext cx="0" cy="0"/>
          <a:chOff x="0" y="0"/>
          <a:chExt cx="0" cy="0"/>
        </a:xfrm>
      </p:grpSpPr>
      <p:sp>
        <p:nvSpPr>
          <p:cNvPr id="836" name="Google Shape;836;p90"/>
          <p:cNvSpPr>
            <a:spLocks noGrp="1"/>
          </p:cNvSpPr>
          <p:nvPr>
            <p:ph type="pic" idx="2"/>
          </p:nvPr>
        </p:nvSpPr>
        <p:spPr>
          <a:xfrm>
            <a:off x="791050" y="1977650"/>
            <a:ext cx="1307100" cy="1956600"/>
          </a:xfrm>
          <a:prstGeom prst="rect">
            <a:avLst/>
          </a:prstGeom>
          <a:noFill/>
          <a:ln>
            <a:noFill/>
          </a:ln>
        </p:spPr>
      </p:sp>
      <p:sp>
        <p:nvSpPr>
          <p:cNvPr id="837" name="Google Shape;837;p90"/>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38" name="Google Shape;838;p90"/>
          <p:cNvSpPr txBox="1">
            <a:spLocks noGrp="1"/>
          </p:cNvSpPr>
          <p:nvPr>
            <p:ph type="title"/>
          </p:nvPr>
        </p:nvSpPr>
        <p:spPr>
          <a:xfrm>
            <a:off x="661576" y="424275"/>
            <a:ext cx="78909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9" name="Google Shape;839;p90"/>
          <p:cNvSpPr txBox="1">
            <a:spLocks noGrp="1"/>
          </p:cNvSpPr>
          <p:nvPr>
            <p:ph type="body" idx="3"/>
          </p:nvPr>
        </p:nvSpPr>
        <p:spPr>
          <a:xfrm>
            <a:off x="1890825" y="3120325"/>
            <a:ext cx="1186200" cy="2034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SemiBold"/>
              <a:buChar char="●"/>
              <a:defRPr sz="800">
                <a:latin typeface="Lexend SemiBold"/>
                <a:ea typeface="Lexend SemiBold"/>
                <a:cs typeface="Lexend SemiBold"/>
                <a:sym typeface="Lexend SemiBold"/>
              </a:defRPr>
            </a:lvl1pPr>
            <a:lvl2pPr marL="914400" lvl="1" indent="-279400">
              <a:spcBef>
                <a:spcPts val="0"/>
              </a:spcBef>
              <a:spcAft>
                <a:spcPts val="0"/>
              </a:spcAft>
              <a:buSzPts val="800"/>
              <a:buFont typeface="Lexend SemiBold"/>
              <a:buChar char="○"/>
              <a:defRPr sz="800">
                <a:latin typeface="Lexend SemiBold"/>
                <a:ea typeface="Lexend SemiBold"/>
                <a:cs typeface="Lexend SemiBold"/>
                <a:sym typeface="Lexend SemiBold"/>
              </a:defRPr>
            </a:lvl2pPr>
            <a:lvl3pPr marL="1371600" lvl="2" indent="-279400">
              <a:spcBef>
                <a:spcPts val="0"/>
              </a:spcBef>
              <a:spcAft>
                <a:spcPts val="0"/>
              </a:spcAft>
              <a:buSzPts val="800"/>
              <a:buFont typeface="Lexend SemiBold"/>
              <a:buChar char="■"/>
              <a:defRPr sz="800">
                <a:latin typeface="Lexend SemiBold"/>
                <a:ea typeface="Lexend SemiBold"/>
                <a:cs typeface="Lexend SemiBold"/>
                <a:sym typeface="Lexend SemiBold"/>
              </a:defRPr>
            </a:lvl3pPr>
            <a:lvl4pPr marL="1828800" lvl="3" indent="-279400">
              <a:spcBef>
                <a:spcPts val="0"/>
              </a:spcBef>
              <a:spcAft>
                <a:spcPts val="0"/>
              </a:spcAft>
              <a:buSzPts val="800"/>
              <a:buFont typeface="Lexend SemiBold"/>
              <a:buChar char="●"/>
              <a:defRPr sz="800">
                <a:latin typeface="Lexend SemiBold"/>
                <a:ea typeface="Lexend SemiBold"/>
                <a:cs typeface="Lexend SemiBold"/>
                <a:sym typeface="Lexend SemiBold"/>
              </a:defRPr>
            </a:lvl4pPr>
            <a:lvl5pPr marL="2286000" lvl="4" indent="-279400">
              <a:spcBef>
                <a:spcPts val="0"/>
              </a:spcBef>
              <a:spcAft>
                <a:spcPts val="0"/>
              </a:spcAft>
              <a:buSzPts val="800"/>
              <a:buFont typeface="Lexend SemiBold"/>
              <a:buChar char="○"/>
              <a:defRPr sz="800">
                <a:latin typeface="Lexend SemiBold"/>
                <a:ea typeface="Lexend SemiBold"/>
                <a:cs typeface="Lexend SemiBold"/>
                <a:sym typeface="Lexend SemiBold"/>
              </a:defRPr>
            </a:lvl5pPr>
            <a:lvl6pPr marL="2743200" lvl="5" indent="-279400">
              <a:spcBef>
                <a:spcPts val="0"/>
              </a:spcBef>
              <a:spcAft>
                <a:spcPts val="0"/>
              </a:spcAft>
              <a:buSzPts val="800"/>
              <a:buFont typeface="Lexend SemiBold"/>
              <a:buChar char="■"/>
              <a:defRPr sz="800">
                <a:latin typeface="Lexend SemiBold"/>
                <a:ea typeface="Lexend SemiBold"/>
                <a:cs typeface="Lexend SemiBold"/>
                <a:sym typeface="Lexend SemiBold"/>
              </a:defRPr>
            </a:lvl6pPr>
            <a:lvl7pPr marL="3200400" lvl="6" indent="-279400">
              <a:spcBef>
                <a:spcPts val="0"/>
              </a:spcBef>
              <a:spcAft>
                <a:spcPts val="0"/>
              </a:spcAft>
              <a:buSzPts val="800"/>
              <a:buFont typeface="Lexend SemiBold"/>
              <a:buChar char="●"/>
              <a:defRPr sz="800">
                <a:latin typeface="Lexend SemiBold"/>
                <a:ea typeface="Lexend SemiBold"/>
                <a:cs typeface="Lexend SemiBold"/>
                <a:sym typeface="Lexend SemiBold"/>
              </a:defRPr>
            </a:lvl7pPr>
            <a:lvl8pPr marL="3657600" lvl="7" indent="-279400">
              <a:spcBef>
                <a:spcPts val="0"/>
              </a:spcBef>
              <a:spcAft>
                <a:spcPts val="0"/>
              </a:spcAft>
              <a:buSzPts val="800"/>
              <a:buFont typeface="Lexend SemiBold"/>
              <a:buChar char="○"/>
              <a:defRPr sz="800">
                <a:latin typeface="Lexend SemiBold"/>
                <a:ea typeface="Lexend SemiBold"/>
                <a:cs typeface="Lexend SemiBold"/>
                <a:sym typeface="Lexend SemiBold"/>
              </a:defRPr>
            </a:lvl8pPr>
            <a:lvl9pPr marL="4114800" lvl="8" indent="-279400">
              <a:spcBef>
                <a:spcPts val="0"/>
              </a:spcBef>
              <a:spcAft>
                <a:spcPts val="0"/>
              </a:spcAft>
              <a:buSzPts val="800"/>
              <a:buFont typeface="Lexend SemiBold"/>
              <a:buChar char="■"/>
              <a:defRPr sz="800">
                <a:latin typeface="Lexend SemiBold"/>
                <a:ea typeface="Lexend SemiBold"/>
                <a:cs typeface="Lexend SemiBold"/>
                <a:sym typeface="Lexend SemiBold"/>
              </a:defRPr>
            </a:lvl9pPr>
          </a:lstStyle>
          <a:p>
            <a:endParaRPr/>
          </a:p>
        </p:txBody>
      </p:sp>
      <p:sp>
        <p:nvSpPr>
          <p:cNvPr id="840" name="Google Shape;840;p90"/>
          <p:cNvSpPr txBox="1">
            <a:spLocks noGrp="1"/>
          </p:cNvSpPr>
          <p:nvPr>
            <p:ph type="body" idx="4"/>
          </p:nvPr>
        </p:nvSpPr>
        <p:spPr>
          <a:xfrm>
            <a:off x="1890825" y="3446750"/>
            <a:ext cx="1186200" cy="823500"/>
          </a:xfrm>
          <a:prstGeom prst="rect">
            <a:avLst/>
          </a:prstGeom>
          <a:noFill/>
          <a:ln>
            <a:noFill/>
          </a:ln>
        </p:spPr>
        <p:txBody>
          <a:bodyPr spcFirstLastPara="1" wrap="square" lIns="91425" tIns="91425" rIns="91425" bIns="91425" anchor="t" anchorCtr="0">
            <a:noAutofit/>
          </a:bodyPr>
          <a:lstStyle>
            <a:lvl1pPr marL="457200" lvl="0"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1pPr>
            <a:lvl2pPr marL="914400" lvl="1"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2pPr>
            <a:lvl3pPr marL="1371600" lvl="2"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3pPr>
            <a:lvl4pPr marL="1828800" lvl="3"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4pPr>
            <a:lvl5pPr marL="2286000" lvl="4"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5pPr>
            <a:lvl6pPr marL="2743200" lvl="5"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6pPr>
            <a:lvl7pPr marL="3200400" lvl="6"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7pPr>
            <a:lvl8pPr marL="3657600" lvl="7"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8pPr>
            <a:lvl9pPr marL="4114800" lvl="8" indent="-279400">
              <a:spcBef>
                <a:spcPts val="0"/>
              </a:spcBef>
              <a:spcAft>
                <a:spcPts val="0"/>
              </a:spcAft>
              <a:buSzPts val="800"/>
              <a:buFont typeface="Lexend ExtraLight"/>
              <a:buChar char="■"/>
              <a:defRPr sz="800">
                <a:latin typeface="Lexend ExtraLight"/>
                <a:ea typeface="Lexend ExtraLight"/>
                <a:cs typeface="Lexend ExtraLight"/>
                <a:sym typeface="Lexend ExtraLight"/>
              </a:defRPr>
            </a:lvl9pPr>
          </a:lstStyle>
          <a:p>
            <a:endParaRPr/>
          </a:p>
        </p:txBody>
      </p:sp>
      <p:sp>
        <p:nvSpPr>
          <p:cNvPr id="841" name="Google Shape;841;p90"/>
          <p:cNvSpPr>
            <a:spLocks noGrp="1"/>
          </p:cNvSpPr>
          <p:nvPr>
            <p:ph type="pic" idx="5"/>
          </p:nvPr>
        </p:nvSpPr>
        <p:spPr>
          <a:xfrm>
            <a:off x="1890828" y="2891499"/>
            <a:ext cx="277800" cy="277800"/>
          </a:xfrm>
          <a:prstGeom prst="rect">
            <a:avLst/>
          </a:prstGeom>
          <a:noFill/>
          <a:ln>
            <a:noFill/>
          </a:ln>
        </p:spPr>
      </p:sp>
      <p:sp>
        <p:nvSpPr>
          <p:cNvPr id="842" name="Google Shape;842;p90"/>
          <p:cNvSpPr txBox="1">
            <a:spLocks noGrp="1"/>
          </p:cNvSpPr>
          <p:nvPr>
            <p:ph type="subTitle" idx="6"/>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43" name="Google Shape;843;p90"/>
          <p:cNvSpPr txBox="1">
            <a:spLocks noGrp="1"/>
          </p:cNvSpPr>
          <p:nvPr>
            <p:ph type="body" idx="7"/>
          </p:nvPr>
        </p:nvSpPr>
        <p:spPr>
          <a:xfrm>
            <a:off x="5901025" y="2091050"/>
            <a:ext cx="27621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44" name="Google Shape;844;p90"/>
          <p:cNvSpPr txBox="1">
            <a:spLocks noGrp="1"/>
          </p:cNvSpPr>
          <p:nvPr>
            <p:ph type="body" idx="8"/>
          </p:nvPr>
        </p:nvSpPr>
        <p:spPr>
          <a:xfrm>
            <a:off x="5908675" y="3140275"/>
            <a:ext cx="27123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Highlights - Collaboration">
  <p:cSld name="CUSTOM_13_1">
    <p:spTree>
      <p:nvGrpSpPr>
        <p:cNvPr id="1" name="Shape 845"/>
        <p:cNvGrpSpPr/>
        <p:nvPr/>
      </p:nvGrpSpPr>
      <p:grpSpPr>
        <a:xfrm>
          <a:off x="0" y="0"/>
          <a:ext cx="0" cy="0"/>
          <a:chOff x="0" y="0"/>
          <a:chExt cx="0" cy="0"/>
        </a:xfrm>
      </p:grpSpPr>
      <p:sp>
        <p:nvSpPr>
          <p:cNvPr id="846" name="Google Shape;846;p91"/>
          <p:cNvSpPr>
            <a:spLocks noGrp="1"/>
          </p:cNvSpPr>
          <p:nvPr>
            <p:ph type="pic" idx="2"/>
          </p:nvPr>
        </p:nvSpPr>
        <p:spPr>
          <a:xfrm>
            <a:off x="2876100" y="1977650"/>
            <a:ext cx="1307100" cy="1956600"/>
          </a:xfrm>
          <a:prstGeom prst="rect">
            <a:avLst/>
          </a:prstGeom>
          <a:noFill/>
          <a:ln>
            <a:noFill/>
          </a:ln>
        </p:spPr>
      </p:sp>
      <p:sp>
        <p:nvSpPr>
          <p:cNvPr id="847" name="Google Shape;847;p91"/>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48" name="Google Shape;848;p91"/>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9" name="Google Shape;849;p91"/>
          <p:cNvSpPr>
            <a:spLocks noGrp="1"/>
          </p:cNvSpPr>
          <p:nvPr>
            <p:ph type="pic" idx="3"/>
          </p:nvPr>
        </p:nvSpPr>
        <p:spPr>
          <a:xfrm>
            <a:off x="1890828" y="2891499"/>
            <a:ext cx="277800" cy="277800"/>
          </a:xfrm>
          <a:prstGeom prst="rect">
            <a:avLst/>
          </a:prstGeom>
          <a:noFill/>
          <a:ln>
            <a:noFill/>
          </a:ln>
        </p:spPr>
      </p:sp>
      <p:sp>
        <p:nvSpPr>
          <p:cNvPr id="850" name="Google Shape;850;p91"/>
          <p:cNvSpPr txBox="1">
            <a:spLocks noGrp="1"/>
          </p:cNvSpPr>
          <p:nvPr>
            <p:ph type="subTitle" idx="4"/>
          </p:nvPr>
        </p:nvSpPr>
        <p:spPr>
          <a:xfrm>
            <a:off x="5908675"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1" name="Google Shape;851;p91"/>
          <p:cNvSpPr txBox="1">
            <a:spLocks noGrp="1"/>
          </p:cNvSpPr>
          <p:nvPr>
            <p:ph type="body" idx="5"/>
          </p:nvPr>
        </p:nvSpPr>
        <p:spPr>
          <a:xfrm>
            <a:off x="5901025" y="2091050"/>
            <a:ext cx="24588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2" name="Google Shape;852;p91"/>
          <p:cNvSpPr txBox="1">
            <a:spLocks noGrp="1"/>
          </p:cNvSpPr>
          <p:nvPr>
            <p:ph type="body" idx="6"/>
          </p:nvPr>
        </p:nvSpPr>
        <p:spPr>
          <a:xfrm>
            <a:off x="5908675"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Highlights - HitGub Integration">
  <p:cSld name="CUSTOM_13_1_1">
    <p:spTree>
      <p:nvGrpSpPr>
        <p:cNvPr id="1" name="Shape 853"/>
        <p:cNvGrpSpPr/>
        <p:nvPr/>
      </p:nvGrpSpPr>
      <p:grpSpPr>
        <a:xfrm>
          <a:off x="0" y="0"/>
          <a:ext cx="0" cy="0"/>
          <a:chOff x="0" y="0"/>
          <a:chExt cx="0" cy="0"/>
        </a:xfrm>
      </p:grpSpPr>
      <p:sp>
        <p:nvSpPr>
          <p:cNvPr id="854" name="Google Shape;854;p92"/>
          <p:cNvSpPr>
            <a:spLocks noGrp="1"/>
          </p:cNvSpPr>
          <p:nvPr>
            <p:ph type="pic" idx="2"/>
          </p:nvPr>
        </p:nvSpPr>
        <p:spPr>
          <a:xfrm>
            <a:off x="4960075" y="1977650"/>
            <a:ext cx="1307100" cy="1956600"/>
          </a:xfrm>
          <a:prstGeom prst="rect">
            <a:avLst/>
          </a:prstGeom>
          <a:noFill/>
          <a:ln>
            <a:noFill/>
          </a:ln>
        </p:spPr>
      </p:sp>
      <p:sp>
        <p:nvSpPr>
          <p:cNvPr id="855" name="Google Shape;855;p92"/>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56" name="Google Shape;856;p92"/>
          <p:cNvSpPr>
            <a:spLocks noGrp="1"/>
          </p:cNvSpPr>
          <p:nvPr>
            <p:ph type="pic" idx="3"/>
          </p:nvPr>
        </p:nvSpPr>
        <p:spPr>
          <a:xfrm>
            <a:off x="6068328" y="2891499"/>
            <a:ext cx="277800" cy="277800"/>
          </a:xfrm>
          <a:prstGeom prst="rect">
            <a:avLst/>
          </a:prstGeom>
          <a:noFill/>
          <a:ln>
            <a:noFill/>
          </a:ln>
        </p:spPr>
      </p:sp>
      <p:sp>
        <p:nvSpPr>
          <p:cNvPr id="857" name="Google Shape;857;p92"/>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58" name="Google Shape;858;p92"/>
          <p:cNvSpPr txBox="1">
            <a:spLocks noGrp="1"/>
          </p:cNvSpPr>
          <p:nvPr>
            <p:ph type="body" idx="5"/>
          </p:nvPr>
        </p:nvSpPr>
        <p:spPr>
          <a:xfrm>
            <a:off x="676500" y="2091050"/>
            <a:ext cx="27426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59" name="Google Shape;859;p92"/>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60" name="Google Shape;860;p92"/>
          <p:cNvSpPr txBox="1">
            <a:spLocks noGrp="1"/>
          </p:cNvSpPr>
          <p:nvPr>
            <p:ph type="title"/>
          </p:nvPr>
        </p:nvSpPr>
        <p:spPr>
          <a:xfrm>
            <a:off x="661575" y="424275"/>
            <a:ext cx="77406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_1">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100"/>
              <a:buNone/>
              <a:defRPr/>
            </a:lvl1pPr>
          </a:lstStyle>
          <a:p>
            <a:endParaRPr/>
          </a:p>
        </p:txBody>
      </p:sp>
      <p:sp>
        <p:nvSpPr>
          <p:cNvPr id="43" name="Google Shape;43;p10"/>
          <p:cNvSpPr txBox="1">
            <a:spLocks noGrp="1"/>
          </p:cNvSpPr>
          <p:nvPr>
            <p:ph type="sldNum" idx="12"/>
          </p:nvPr>
        </p:nvSpPr>
        <p:spPr>
          <a:xfrm>
            <a:off x="8472458" y="4663217"/>
            <a:ext cx="548700" cy="3231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Highlights - Event Tracking">
  <p:cSld name="CUSTOM_13_1_1_1">
    <p:spTree>
      <p:nvGrpSpPr>
        <p:cNvPr id="1" name="Shape 861"/>
        <p:cNvGrpSpPr/>
        <p:nvPr/>
      </p:nvGrpSpPr>
      <p:grpSpPr>
        <a:xfrm>
          <a:off x="0" y="0"/>
          <a:ext cx="0" cy="0"/>
          <a:chOff x="0" y="0"/>
          <a:chExt cx="0" cy="0"/>
        </a:xfrm>
      </p:grpSpPr>
      <p:sp>
        <p:nvSpPr>
          <p:cNvPr id="862" name="Google Shape;862;p93"/>
          <p:cNvSpPr>
            <a:spLocks noGrp="1"/>
          </p:cNvSpPr>
          <p:nvPr>
            <p:ph type="pic" idx="2"/>
          </p:nvPr>
        </p:nvSpPr>
        <p:spPr>
          <a:xfrm>
            <a:off x="7053750" y="1977650"/>
            <a:ext cx="1307100" cy="1956600"/>
          </a:xfrm>
          <a:prstGeom prst="rect">
            <a:avLst/>
          </a:prstGeom>
          <a:noFill/>
          <a:ln>
            <a:noFill/>
          </a:ln>
        </p:spPr>
      </p:sp>
      <p:sp>
        <p:nvSpPr>
          <p:cNvPr id="863" name="Google Shape;863;p93"/>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64" name="Google Shape;864;p93"/>
          <p:cNvSpPr txBox="1">
            <a:spLocks noGrp="1"/>
          </p:cNvSpPr>
          <p:nvPr>
            <p:ph type="title"/>
          </p:nvPr>
        </p:nvSpPr>
        <p:spPr>
          <a:xfrm>
            <a:off x="661576" y="424275"/>
            <a:ext cx="78558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5" name="Google Shape;865;p93"/>
          <p:cNvSpPr>
            <a:spLocks noGrp="1"/>
          </p:cNvSpPr>
          <p:nvPr>
            <p:ph type="pic" idx="3"/>
          </p:nvPr>
        </p:nvSpPr>
        <p:spPr>
          <a:xfrm>
            <a:off x="6068328" y="2891499"/>
            <a:ext cx="277800" cy="277800"/>
          </a:xfrm>
          <a:prstGeom prst="rect">
            <a:avLst/>
          </a:prstGeom>
          <a:noFill/>
          <a:ln>
            <a:noFill/>
          </a:ln>
        </p:spPr>
      </p:sp>
      <p:sp>
        <p:nvSpPr>
          <p:cNvPr id="866" name="Google Shape;866;p93"/>
          <p:cNvSpPr txBox="1">
            <a:spLocks noGrp="1"/>
          </p:cNvSpPr>
          <p:nvPr>
            <p:ph type="subTitle" idx="4"/>
          </p:nvPr>
        </p:nvSpPr>
        <p:spPr>
          <a:xfrm>
            <a:off x="684150" y="1894800"/>
            <a:ext cx="24510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1200"/>
              <a:buNone/>
              <a:defRPr/>
            </a:lvl1pPr>
            <a:lvl2pPr lvl="1">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2pPr>
            <a:lvl3pPr lvl="2">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3pPr>
            <a:lvl4pPr lvl="3">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4pPr>
            <a:lvl5pPr lvl="4">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5pPr>
            <a:lvl6pPr lvl="5">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6pPr>
            <a:lvl7pPr lvl="6">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7pPr>
            <a:lvl8pPr lvl="7">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8pPr>
            <a:lvl9pPr lvl="8">
              <a:spcBef>
                <a:spcPts val="0"/>
              </a:spcBef>
              <a:spcAft>
                <a:spcPts val="0"/>
              </a:spcAft>
              <a:buClr>
                <a:schemeClr val="lt1"/>
              </a:buClr>
              <a:buSzPts val="1200"/>
              <a:buFont typeface="Lexend SemiBold"/>
              <a:buNone/>
              <a:defRPr sz="1200">
                <a:solidFill>
                  <a:schemeClr val="lt1"/>
                </a:solidFill>
                <a:latin typeface="Lexend SemiBold"/>
                <a:ea typeface="Lexend SemiBold"/>
                <a:cs typeface="Lexend SemiBold"/>
                <a:sym typeface="Lexend SemiBold"/>
              </a:defRPr>
            </a:lvl9pPr>
          </a:lstStyle>
          <a:p>
            <a:endParaRPr/>
          </a:p>
        </p:txBody>
      </p:sp>
      <p:sp>
        <p:nvSpPr>
          <p:cNvPr id="867" name="Google Shape;867;p93"/>
          <p:cNvSpPr txBox="1">
            <a:spLocks noGrp="1"/>
          </p:cNvSpPr>
          <p:nvPr>
            <p:ph type="body" idx="5"/>
          </p:nvPr>
        </p:nvSpPr>
        <p:spPr>
          <a:xfrm>
            <a:off x="676500" y="2091050"/>
            <a:ext cx="2677500" cy="923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68" name="Google Shape;868;p93"/>
          <p:cNvSpPr txBox="1">
            <a:spLocks noGrp="1"/>
          </p:cNvSpPr>
          <p:nvPr>
            <p:ph type="body" idx="6"/>
          </p:nvPr>
        </p:nvSpPr>
        <p:spPr>
          <a:xfrm>
            <a:off x="684150" y="3140275"/>
            <a:ext cx="2450700" cy="15477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Appendix - Risks">
  <p:cSld name="CUSTOM_14">
    <p:spTree>
      <p:nvGrpSpPr>
        <p:cNvPr id="1" name="Shape 869"/>
        <p:cNvGrpSpPr/>
        <p:nvPr/>
      </p:nvGrpSpPr>
      <p:grpSpPr>
        <a:xfrm>
          <a:off x="0" y="0"/>
          <a:ext cx="0" cy="0"/>
          <a:chOff x="0" y="0"/>
          <a:chExt cx="0" cy="0"/>
        </a:xfrm>
      </p:grpSpPr>
      <p:sp>
        <p:nvSpPr>
          <p:cNvPr id="870" name="Google Shape;870;p94"/>
          <p:cNvSpPr>
            <a:spLocks noGrp="1"/>
          </p:cNvSpPr>
          <p:nvPr>
            <p:ph type="pic" idx="2"/>
          </p:nvPr>
        </p:nvSpPr>
        <p:spPr>
          <a:xfrm>
            <a:off x="5215175" y="0"/>
            <a:ext cx="3928800" cy="5143500"/>
          </a:xfrm>
          <a:prstGeom prst="rect">
            <a:avLst/>
          </a:prstGeom>
          <a:noFill/>
          <a:ln>
            <a:noFill/>
          </a:ln>
        </p:spPr>
      </p:sp>
      <p:sp>
        <p:nvSpPr>
          <p:cNvPr id="871" name="Google Shape;871;p94"/>
          <p:cNvSpPr txBox="1">
            <a:spLocks noGrp="1"/>
          </p:cNvSpPr>
          <p:nvPr>
            <p:ph type="body" idx="1"/>
          </p:nvPr>
        </p:nvSpPr>
        <p:spPr>
          <a:xfrm>
            <a:off x="687900" y="292725"/>
            <a:ext cx="37554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2" name="Google Shape;872;p94"/>
          <p:cNvSpPr txBox="1">
            <a:spLocks noGrp="1"/>
          </p:cNvSpPr>
          <p:nvPr>
            <p:ph type="subTitle" idx="3"/>
          </p:nvPr>
        </p:nvSpPr>
        <p:spPr>
          <a:xfrm>
            <a:off x="689235" y="531804"/>
            <a:ext cx="3754200" cy="268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200"/>
              <a:buNone/>
              <a:defRPr>
                <a:solidFill>
                  <a:schemeClr val="dk1"/>
                </a:solidFill>
                <a:latin typeface="Lexend"/>
                <a:ea typeface="Lexend"/>
                <a:cs typeface="Lexend"/>
                <a:sym typeface="Lexen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73" name="Google Shape;873;p94"/>
          <p:cNvSpPr txBox="1">
            <a:spLocks noGrp="1"/>
          </p:cNvSpPr>
          <p:nvPr>
            <p:ph type="body" idx="4"/>
          </p:nvPr>
        </p:nvSpPr>
        <p:spPr>
          <a:xfrm>
            <a:off x="688425" y="941550"/>
            <a:ext cx="3755400" cy="16920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74" name="Google Shape;874;p94"/>
          <p:cNvSpPr txBox="1">
            <a:spLocks noGrp="1"/>
          </p:cNvSpPr>
          <p:nvPr>
            <p:ph type="body" idx="5"/>
          </p:nvPr>
        </p:nvSpPr>
        <p:spPr>
          <a:xfrm>
            <a:off x="1129400" y="2768850"/>
            <a:ext cx="3314400" cy="16920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Next Steps">
  <p:cSld name="CUSTOM_16">
    <p:bg>
      <p:bgPr>
        <a:solidFill>
          <a:schemeClr val="accent3"/>
        </a:solidFill>
        <a:effectLst/>
      </p:bgPr>
    </p:bg>
    <p:spTree>
      <p:nvGrpSpPr>
        <p:cNvPr id="1" name="Shape 875"/>
        <p:cNvGrpSpPr/>
        <p:nvPr/>
      </p:nvGrpSpPr>
      <p:grpSpPr>
        <a:xfrm>
          <a:off x="0" y="0"/>
          <a:ext cx="0" cy="0"/>
          <a:chOff x="0" y="0"/>
          <a:chExt cx="0" cy="0"/>
        </a:xfrm>
      </p:grpSpPr>
      <p:sp>
        <p:nvSpPr>
          <p:cNvPr id="876" name="Google Shape;876;p95"/>
          <p:cNvSpPr txBox="1">
            <a:spLocks noGrp="1"/>
          </p:cNvSpPr>
          <p:nvPr>
            <p:ph type="body" idx="1"/>
          </p:nvPr>
        </p:nvSpPr>
        <p:spPr>
          <a:xfrm>
            <a:off x="687900" y="292725"/>
            <a:ext cx="3233100" cy="203400"/>
          </a:xfrm>
          <a:prstGeom prst="rect">
            <a:avLst/>
          </a:prstGeom>
        </p:spPr>
        <p:txBody>
          <a:bodyPr spcFirstLastPara="1" wrap="square" lIns="91425" tIns="91425" rIns="91425" bIns="91425" anchor="t" anchorCtr="0">
            <a:spAutoFit/>
          </a:bodyPr>
          <a:lstStyle>
            <a:lvl1pPr marL="457200" lvl="0" indent="-266700">
              <a:spcBef>
                <a:spcPts val="0"/>
              </a:spcBef>
              <a:spcAft>
                <a:spcPts val="0"/>
              </a:spcAft>
              <a:buSzPts val="600"/>
              <a:buFont typeface="Lexend SemiBold"/>
              <a:buChar char="●"/>
              <a:defRPr sz="600">
                <a:latin typeface="Lexend SemiBold"/>
                <a:ea typeface="Lexend SemiBold"/>
                <a:cs typeface="Lexend SemiBold"/>
                <a:sym typeface="Lexend SemiBold"/>
              </a:defRPr>
            </a:lvl1pPr>
            <a:lvl2pPr marL="914400" lvl="1" indent="-266700">
              <a:spcBef>
                <a:spcPts val="0"/>
              </a:spcBef>
              <a:spcAft>
                <a:spcPts val="0"/>
              </a:spcAft>
              <a:buSzPts val="600"/>
              <a:buFont typeface="Lexend SemiBold"/>
              <a:buChar char="○"/>
              <a:defRPr sz="600">
                <a:latin typeface="Lexend SemiBold"/>
                <a:ea typeface="Lexend SemiBold"/>
                <a:cs typeface="Lexend SemiBold"/>
                <a:sym typeface="Lexend SemiBold"/>
              </a:defRPr>
            </a:lvl2pPr>
            <a:lvl3pPr marL="1371600" lvl="2" indent="-266700">
              <a:spcBef>
                <a:spcPts val="0"/>
              </a:spcBef>
              <a:spcAft>
                <a:spcPts val="0"/>
              </a:spcAft>
              <a:buSzPts val="600"/>
              <a:buFont typeface="Lexend SemiBold"/>
              <a:buChar char="■"/>
              <a:defRPr sz="600">
                <a:latin typeface="Lexend SemiBold"/>
                <a:ea typeface="Lexend SemiBold"/>
                <a:cs typeface="Lexend SemiBold"/>
                <a:sym typeface="Lexend SemiBold"/>
              </a:defRPr>
            </a:lvl3pPr>
            <a:lvl4pPr marL="1828800" lvl="3" indent="-266700">
              <a:spcBef>
                <a:spcPts val="0"/>
              </a:spcBef>
              <a:spcAft>
                <a:spcPts val="0"/>
              </a:spcAft>
              <a:buSzPts val="600"/>
              <a:buFont typeface="Lexend SemiBold"/>
              <a:buChar char="●"/>
              <a:defRPr sz="600">
                <a:latin typeface="Lexend SemiBold"/>
                <a:ea typeface="Lexend SemiBold"/>
                <a:cs typeface="Lexend SemiBold"/>
                <a:sym typeface="Lexend SemiBold"/>
              </a:defRPr>
            </a:lvl4pPr>
            <a:lvl5pPr marL="2286000" lvl="4" indent="-266700">
              <a:spcBef>
                <a:spcPts val="0"/>
              </a:spcBef>
              <a:spcAft>
                <a:spcPts val="0"/>
              </a:spcAft>
              <a:buSzPts val="600"/>
              <a:buFont typeface="Lexend SemiBold"/>
              <a:buChar char="○"/>
              <a:defRPr sz="600">
                <a:latin typeface="Lexend SemiBold"/>
                <a:ea typeface="Lexend SemiBold"/>
                <a:cs typeface="Lexend SemiBold"/>
                <a:sym typeface="Lexend SemiBold"/>
              </a:defRPr>
            </a:lvl5pPr>
            <a:lvl6pPr marL="2743200" lvl="5" indent="-266700">
              <a:spcBef>
                <a:spcPts val="0"/>
              </a:spcBef>
              <a:spcAft>
                <a:spcPts val="0"/>
              </a:spcAft>
              <a:buSzPts val="600"/>
              <a:buFont typeface="Lexend SemiBold"/>
              <a:buChar char="■"/>
              <a:defRPr sz="600">
                <a:latin typeface="Lexend SemiBold"/>
                <a:ea typeface="Lexend SemiBold"/>
                <a:cs typeface="Lexend SemiBold"/>
                <a:sym typeface="Lexend SemiBold"/>
              </a:defRPr>
            </a:lvl6pPr>
            <a:lvl7pPr marL="3200400" lvl="6" indent="-266700">
              <a:spcBef>
                <a:spcPts val="0"/>
              </a:spcBef>
              <a:spcAft>
                <a:spcPts val="0"/>
              </a:spcAft>
              <a:buSzPts val="600"/>
              <a:buFont typeface="Lexend SemiBold"/>
              <a:buChar char="●"/>
              <a:defRPr sz="600">
                <a:latin typeface="Lexend SemiBold"/>
                <a:ea typeface="Lexend SemiBold"/>
                <a:cs typeface="Lexend SemiBold"/>
                <a:sym typeface="Lexend SemiBold"/>
              </a:defRPr>
            </a:lvl7pPr>
            <a:lvl8pPr marL="3657600" lvl="7" indent="-266700">
              <a:spcBef>
                <a:spcPts val="0"/>
              </a:spcBef>
              <a:spcAft>
                <a:spcPts val="0"/>
              </a:spcAft>
              <a:buSzPts val="600"/>
              <a:buFont typeface="Lexend SemiBold"/>
              <a:buChar char="○"/>
              <a:defRPr sz="600">
                <a:latin typeface="Lexend SemiBold"/>
                <a:ea typeface="Lexend SemiBold"/>
                <a:cs typeface="Lexend SemiBold"/>
                <a:sym typeface="Lexend SemiBold"/>
              </a:defRPr>
            </a:lvl8pPr>
            <a:lvl9pPr marL="4114800" lvl="8" indent="-266700">
              <a:spcBef>
                <a:spcPts val="0"/>
              </a:spcBef>
              <a:spcAft>
                <a:spcPts val="0"/>
              </a:spcAft>
              <a:buSzPts val="600"/>
              <a:buFont typeface="Lexend SemiBold"/>
              <a:buChar char="■"/>
              <a:defRPr sz="600">
                <a:latin typeface="Lexend SemiBold"/>
                <a:ea typeface="Lexend SemiBold"/>
                <a:cs typeface="Lexend SemiBold"/>
                <a:sym typeface="Lexend SemiBold"/>
              </a:defRPr>
            </a:lvl9pPr>
          </a:lstStyle>
          <a:p>
            <a:endParaRPr/>
          </a:p>
        </p:txBody>
      </p:sp>
      <p:sp>
        <p:nvSpPr>
          <p:cNvPr id="877" name="Google Shape;877;p95"/>
          <p:cNvSpPr txBox="1">
            <a:spLocks noGrp="1"/>
          </p:cNvSpPr>
          <p:nvPr>
            <p:ph type="title"/>
          </p:nvPr>
        </p:nvSpPr>
        <p:spPr>
          <a:xfrm>
            <a:off x="646035" y="424278"/>
            <a:ext cx="5151300" cy="867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4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8" name="Google Shape;878;p95"/>
          <p:cNvSpPr txBox="1">
            <a:spLocks noGrp="1"/>
          </p:cNvSpPr>
          <p:nvPr>
            <p:ph type="body" idx="2"/>
          </p:nvPr>
        </p:nvSpPr>
        <p:spPr>
          <a:xfrm>
            <a:off x="688425" y="1433475"/>
            <a:ext cx="2867400" cy="16779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SzPts val="1200"/>
              <a:buFont typeface="Lexend Light"/>
              <a:buChar char="●"/>
              <a:defRPr sz="1200">
                <a:latin typeface="Lexend Light"/>
                <a:ea typeface="Lexend Light"/>
                <a:cs typeface="Lexend Light"/>
                <a:sym typeface="Lexend Light"/>
              </a:defRPr>
            </a:lvl1pPr>
            <a:lvl2pPr marL="914400" lvl="1" indent="-304800">
              <a:spcBef>
                <a:spcPts val="0"/>
              </a:spcBef>
              <a:spcAft>
                <a:spcPts val="0"/>
              </a:spcAft>
              <a:buSzPts val="1200"/>
              <a:buFont typeface="Lexend Light"/>
              <a:buChar char="○"/>
              <a:defRPr sz="1200">
                <a:latin typeface="Lexend Light"/>
                <a:ea typeface="Lexend Light"/>
                <a:cs typeface="Lexend Light"/>
                <a:sym typeface="Lexend Light"/>
              </a:defRPr>
            </a:lvl2pPr>
            <a:lvl3pPr marL="1371600" lvl="2" indent="-304800">
              <a:spcBef>
                <a:spcPts val="0"/>
              </a:spcBef>
              <a:spcAft>
                <a:spcPts val="0"/>
              </a:spcAft>
              <a:buSzPts val="1200"/>
              <a:buFont typeface="Lexend Light"/>
              <a:buChar char="■"/>
              <a:defRPr sz="1200">
                <a:latin typeface="Lexend Light"/>
                <a:ea typeface="Lexend Light"/>
                <a:cs typeface="Lexend Light"/>
                <a:sym typeface="Lexend Light"/>
              </a:defRPr>
            </a:lvl3pPr>
            <a:lvl4pPr marL="1828800" lvl="3" indent="-304800">
              <a:spcBef>
                <a:spcPts val="0"/>
              </a:spcBef>
              <a:spcAft>
                <a:spcPts val="0"/>
              </a:spcAft>
              <a:buSzPts val="1200"/>
              <a:buFont typeface="Lexend Light"/>
              <a:buChar char="●"/>
              <a:defRPr sz="1200">
                <a:latin typeface="Lexend Light"/>
                <a:ea typeface="Lexend Light"/>
                <a:cs typeface="Lexend Light"/>
                <a:sym typeface="Lexend Light"/>
              </a:defRPr>
            </a:lvl4pPr>
            <a:lvl5pPr marL="2286000" lvl="4" indent="-304800">
              <a:spcBef>
                <a:spcPts val="0"/>
              </a:spcBef>
              <a:spcAft>
                <a:spcPts val="0"/>
              </a:spcAft>
              <a:buSzPts val="1200"/>
              <a:buFont typeface="Lexend Light"/>
              <a:buChar char="○"/>
              <a:defRPr>
                <a:latin typeface="Lexend Light"/>
                <a:ea typeface="Lexend Light"/>
                <a:cs typeface="Lexend Light"/>
                <a:sym typeface="Lexend Light"/>
              </a:defRPr>
            </a:lvl5pPr>
            <a:lvl6pPr marL="2743200" lvl="5" indent="-304800">
              <a:spcBef>
                <a:spcPts val="0"/>
              </a:spcBef>
              <a:spcAft>
                <a:spcPts val="0"/>
              </a:spcAft>
              <a:buSzPts val="1200"/>
              <a:buFont typeface="Lexend Light"/>
              <a:buChar char="■"/>
              <a:defRPr sz="1200">
                <a:latin typeface="Lexend Light"/>
                <a:ea typeface="Lexend Light"/>
                <a:cs typeface="Lexend Light"/>
                <a:sym typeface="Lexend Light"/>
              </a:defRPr>
            </a:lvl6pPr>
            <a:lvl7pPr marL="3200400" lvl="6" indent="-304800">
              <a:spcBef>
                <a:spcPts val="0"/>
              </a:spcBef>
              <a:spcAft>
                <a:spcPts val="0"/>
              </a:spcAft>
              <a:buSzPts val="1200"/>
              <a:buFont typeface="Lexend Light"/>
              <a:buChar char="●"/>
              <a:defRPr sz="1200">
                <a:latin typeface="Lexend Light"/>
                <a:ea typeface="Lexend Light"/>
                <a:cs typeface="Lexend Light"/>
                <a:sym typeface="Lexend Light"/>
              </a:defRPr>
            </a:lvl7pPr>
            <a:lvl8pPr marL="3657600" lvl="7" indent="-304800">
              <a:spcBef>
                <a:spcPts val="0"/>
              </a:spcBef>
              <a:spcAft>
                <a:spcPts val="0"/>
              </a:spcAft>
              <a:buSzPts val="1200"/>
              <a:buFont typeface="Lexend Light"/>
              <a:buChar char="○"/>
              <a:defRPr sz="1200">
                <a:latin typeface="Lexend Light"/>
                <a:ea typeface="Lexend Light"/>
                <a:cs typeface="Lexend Light"/>
                <a:sym typeface="Lexend Light"/>
              </a:defRPr>
            </a:lvl8pPr>
            <a:lvl9pPr marL="4114800" lvl="8" indent="-304800">
              <a:spcBef>
                <a:spcPts val="0"/>
              </a:spcBef>
              <a:spcAft>
                <a:spcPts val="0"/>
              </a:spcAft>
              <a:buSzPts val="1200"/>
              <a:buFont typeface="Lexend Light"/>
              <a:buChar char="■"/>
              <a:defRPr sz="1200">
                <a:latin typeface="Lexend Light"/>
                <a:ea typeface="Lexend Light"/>
                <a:cs typeface="Lexend Light"/>
                <a:sym typeface="Lexend Light"/>
              </a:defRPr>
            </a:lvl9pPr>
          </a:lstStyle>
          <a:p>
            <a:endParaRPr/>
          </a:p>
        </p:txBody>
      </p:sp>
      <p:sp>
        <p:nvSpPr>
          <p:cNvPr id="879" name="Google Shape;879;p95"/>
          <p:cNvSpPr txBox="1">
            <a:spLocks noGrp="1"/>
          </p:cNvSpPr>
          <p:nvPr>
            <p:ph type="body" idx="3"/>
          </p:nvPr>
        </p:nvSpPr>
        <p:spPr>
          <a:xfrm>
            <a:off x="4724950" y="3620575"/>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0" name="Google Shape;880;p95"/>
          <p:cNvSpPr txBox="1">
            <a:spLocks noGrp="1"/>
          </p:cNvSpPr>
          <p:nvPr>
            <p:ph type="body" idx="4"/>
          </p:nvPr>
        </p:nvSpPr>
        <p:spPr>
          <a:xfrm>
            <a:off x="4724950" y="2596937"/>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
        <p:nvSpPr>
          <p:cNvPr id="881" name="Google Shape;881;p95"/>
          <p:cNvSpPr txBox="1">
            <a:spLocks noGrp="1"/>
          </p:cNvSpPr>
          <p:nvPr>
            <p:ph type="body" idx="5"/>
          </p:nvPr>
        </p:nvSpPr>
        <p:spPr>
          <a:xfrm>
            <a:off x="4724950" y="1567600"/>
            <a:ext cx="3885000" cy="679800"/>
          </a:xfrm>
          <a:prstGeom prst="rect">
            <a:avLst/>
          </a:prstGeom>
        </p:spPr>
        <p:txBody>
          <a:bodyPr spcFirstLastPara="1" wrap="square" lIns="91425" tIns="91425" rIns="91425" bIns="91425" anchor="t" anchorCtr="0">
            <a:noAutofit/>
          </a:bodyPr>
          <a:lstStyle>
            <a:lvl1pPr marL="457200" lvl="0" indent="-336550">
              <a:spcBef>
                <a:spcPts val="0"/>
              </a:spcBef>
              <a:spcAft>
                <a:spcPts val="0"/>
              </a:spcAft>
              <a:buSzPts val="1700"/>
              <a:buFont typeface="Lexend ExtraLight"/>
              <a:buChar char="●"/>
              <a:defRPr>
                <a:latin typeface="Lexend ExtraLight"/>
                <a:ea typeface="Lexend ExtraLight"/>
                <a:cs typeface="Lexend ExtraLight"/>
                <a:sym typeface="Lexend ExtraLight"/>
              </a:defRPr>
            </a:lvl1pPr>
            <a:lvl2pPr marL="914400" lvl="1"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2pPr>
            <a:lvl3pPr marL="1371600" lvl="2"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3pPr>
            <a:lvl4pPr marL="1828800" lvl="3"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4pPr>
            <a:lvl5pPr marL="2286000" lvl="4"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5pPr>
            <a:lvl6pPr marL="2743200" lvl="5"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6pPr>
            <a:lvl7pPr marL="3200400" lvl="6"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7pPr>
            <a:lvl8pPr marL="3657600" lvl="7"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8pPr>
            <a:lvl9pPr marL="4114800" lvl="8" indent="-336550">
              <a:spcBef>
                <a:spcPts val="0"/>
              </a:spcBef>
              <a:spcAft>
                <a:spcPts val="0"/>
              </a:spcAft>
              <a:buSzPts val="1700"/>
              <a:buFont typeface="Lexend ExtraLight"/>
              <a:buChar char="■"/>
              <a:defRPr sz="1700">
                <a:latin typeface="Lexend ExtraLight"/>
                <a:ea typeface="Lexend ExtraLight"/>
                <a:cs typeface="Lexend ExtraLight"/>
                <a:sym typeface="Lexend ExtraLight"/>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Q&amp;A">
  <p:cSld name="CUSTOM_17">
    <p:bg>
      <p:bgPr>
        <a:solidFill>
          <a:schemeClr val="accent3"/>
        </a:solidFill>
        <a:effectLst/>
      </p:bgPr>
    </p:bg>
    <p:spTree>
      <p:nvGrpSpPr>
        <p:cNvPr id="1" name="Shape 882"/>
        <p:cNvGrpSpPr/>
        <p:nvPr/>
      </p:nvGrpSpPr>
      <p:grpSpPr>
        <a:xfrm>
          <a:off x="0" y="0"/>
          <a:ext cx="0" cy="0"/>
          <a:chOff x="0" y="0"/>
          <a:chExt cx="0" cy="0"/>
        </a:xfrm>
      </p:grpSpPr>
      <p:sp>
        <p:nvSpPr>
          <p:cNvPr id="883" name="Google Shape;883;p96"/>
          <p:cNvSpPr txBox="1">
            <a:spLocks noGrp="1"/>
          </p:cNvSpPr>
          <p:nvPr>
            <p:ph type="title"/>
          </p:nvPr>
        </p:nvSpPr>
        <p:spPr>
          <a:xfrm>
            <a:off x="667650" y="230375"/>
            <a:ext cx="7692300" cy="2566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
        <p:nvSpPr>
          <p:cNvPr id="884" name="Google Shape;884;p96"/>
          <p:cNvSpPr txBox="1">
            <a:spLocks noGrp="1"/>
          </p:cNvSpPr>
          <p:nvPr>
            <p:ph type="title" idx="2"/>
          </p:nvPr>
        </p:nvSpPr>
        <p:spPr>
          <a:xfrm>
            <a:off x="667650" y="3872300"/>
            <a:ext cx="7692300" cy="979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hank You">
  <p:cSld name="CUSTOM_18">
    <p:bg>
      <p:bgPr>
        <a:solidFill>
          <a:schemeClr val="accent3"/>
        </a:solidFill>
        <a:effectLst/>
      </p:bgPr>
    </p:bg>
    <p:spTree>
      <p:nvGrpSpPr>
        <p:cNvPr id="1" name="Shape 885"/>
        <p:cNvGrpSpPr/>
        <p:nvPr/>
      </p:nvGrpSpPr>
      <p:grpSpPr>
        <a:xfrm>
          <a:off x="0" y="0"/>
          <a:ext cx="0" cy="0"/>
          <a:chOff x="0" y="0"/>
          <a:chExt cx="0" cy="0"/>
        </a:xfrm>
      </p:grpSpPr>
      <p:sp>
        <p:nvSpPr>
          <p:cNvPr id="886" name="Google Shape;886;p97"/>
          <p:cNvSpPr>
            <a:spLocks noGrp="1"/>
          </p:cNvSpPr>
          <p:nvPr>
            <p:ph type="pic" idx="2"/>
          </p:nvPr>
        </p:nvSpPr>
        <p:spPr>
          <a:xfrm>
            <a:off x="4700175" y="0"/>
            <a:ext cx="4443900" cy="2991000"/>
          </a:xfrm>
          <a:prstGeom prst="rect">
            <a:avLst/>
          </a:prstGeom>
          <a:noFill/>
          <a:ln>
            <a:noFill/>
          </a:ln>
        </p:spPr>
      </p:sp>
      <p:sp>
        <p:nvSpPr>
          <p:cNvPr id="887" name="Google Shape;887;p97"/>
          <p:cNvSpPr txBox="1">
            <a:spLocks noGrp="1"/>
          </p:cNvSpPr>
          <p:nvPr>
            <p:ph type="title"/>
          </p:nvPr>
        </p:nvSpPr>
        <p:spPr>
          <a:xfrm>
            <a:off x="407350" y="3366041"/>
            <a:ext cx="8270100" cy="1472100"/>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8000"/>
              <a:buNone/>
              <a:defRPr sz="8000">
                <a:solidFill>
                  <a:schemeClr val="dk1"/>
                </a:solidFill>
              </a:defRPr>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endParaRPr/>
          </a:p>
        </p:txBody>
      </p:sp>
      <p:cxnSp>
        <p:nvCxnSpPr>
          <p:cNvPr id="888" name="Google Shape;888;p97"/>
          <p:cNvCxnSpPr/>
          <p:nvPr/>
        </p:nvCxnSpPr>
        <p:spPr>
          <a:xfrm>
            <a:off x="-3150" y="677850"/>
            <a:ext cx="5232300" cy="0"/>
          </a:xfrm>
          <a:prstGeom prst="straightConnector1">
            <a:avLst/>
          </a:prstGeom>
          <a:noFill/>
          <a:ln w="28575" cap="flat" cmpd="sng">
            <a:solidFill>
              <a:schemeClr val="accent1"/>
            </a:solidFill>
            <a:prstDash val="dot"/>
            <a:round/>
            <a:headEnd type="none" w="med" len="med"/>
            <a:tailEnd type="none" w="med" len="med"/>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ustom Layout 1">
  <p:cSld name="CUSTOM_19">
    <p:bg>
      <p:bgPr>
        <a:solidFill>
          <a:schemeClr val="accent3"/>
        </a:solidFill>
        <a:effectLst/>
      </p:bgPr>
    </p:bg>
    <p:spTree>
      <p:nvGrpSpPr>
        <p:cNvPr id="1" name="Shape 889"/>
        <p:cNvGrpSpPr/>
        <p:nvPr/>
      </p:nvGrpSpPr>
      <p:grpSpPr>
        <a:xfrm>
          <a:off x="0" y="0"/>
          <a:ext cx="0" cy="0"/>
          <a:chOff x="0" y="0"/>
          <a:chExt cx="0" cy="0"/>
        </a:xfrm>
      </p:grpSpPr>
      <p:sp>
        <p:nvSpPr>
          <p:cNvPr id="890" name="Google Shape;890;p98"/>
          <p:cNvSpPr>
            <a:spLocks noGrp="1"/>
          </p:cNvSpPr>
          <p:nvPr>
            <p:ph type="pic" idx="2"/>
          </p:nvPr>
        </p:nvSpPr>
        <p:spPr>
          <a:xfrm>
            <a:off x="871075" y="517125"/>
            <a:ext cx="1905900" cy="4070700"/>
          </a:xfrm>
          <a:prstGeom prst="roundRect">
            <a:avLst>
              <a:gd name="adj" fmla="val 11144"/>
            </a:avLst>
          </a:prstGeom>
          <a:noFill/>
          <a:ln>
            <a:noFill/>
          </a:ln>
        </p:spPr>
      </p:sp>
      <p:sp>
        <p:nvSpPr>
          <p:cNvPr id="891" name="Google Shape;891;p98"/>
          <p:cNvSpPr>
            <a:spLocks noGrp="1"/>
          </p:cNvSpPr>
          <p:nvPr>
            <p:ph type="pic" idx="3"/>
          </p:nvPr>
        </p:nvSpPr>
        <p:spPr>
          <a:xfrm>
            <a:off x="3628675" y="517125"/>
            <a:ext cx="1905900" cy="4070700"/>
          </a:xfrm>
          <a:prstGeom prst="roundRect">
            <a:avLst>
              <a:gd name="adj" fmla="val 11144"/>
            </a:avLst>
          </a:prstGeom>
          <a:noFill/>
          <a:ln>
            <a:noFill/>
          </a:ln>
        </p:spPr>
      </p:sp>
      <p:sp>
        <p:nvSpPr>
          <p:cNvPr id="892" name="Google Shape;892;p98"/>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ustom Layout 1 2">
  <p:cSld name="CUSTOM_19_2">
    <p:bg>
      <p:bgPr>
        <a:solidFill>
          <a:schemeClr val="lt2"/>
        </a:solidFill>
        <a:effectLst/>
      </p:bgPr>
    </p:bg>
    <p:spTree>
      <p:nvGrpSpPr>
        <p:cNvPr id="1" name="Shape 893"/>
        <p:cNvGrpSpPr/>
        <p:nvPr/>
      </p:nvGrpSpPr>
      <p:grpSpPr>
        <a:xfrm>
          <a:off x="0" y="0"/>
          <a:ext cx="0" cy="0"/>
          <a:chOff x="0" y="0"/>
          <a:chExt cx="0" cy="0"/>
        </a:xfrm>
      </p:grpSpPr>
      <p:sp>
        <p:nvSpPr>
          <p:cNvPr id="894" name="Google Shape;894;p99"/>
          <p:cNvSpPr>
            <a:spLocks noGrp="1"/>
          </p:cNvSpPr>
          <p:nvPr>
            <p:ph type="pic" idx="2"/>
          </p:nvPr>
        </p:nvSpPr>
        <p:spPr>
          <a:xfrm>
            <a:off x="871075" y="517125"/>
            <a:ext cx="1905900" cy="4070700"/>
          </a:xfrm>
          <a:prstGeom prst="roundRect">
            <a:avLst>
              <a:gd name="adj" fmla="val 11144"/>
            </a:avLst>
          </a:prstGeom>
          <a:noFill/>
          <a:ln>
            <a:noFill/>
          </a:ln>
        </p:spPr>
      </p:sp>
      <p:sp>
        <p:nvSpPr>
          <p:cNvPr id="895" name="Google Shape;895;p99"/>
          <p:cNvSpPr>
            <a:spLocks noGrp="1"/>
          </p:cNvSpPr>
          <p:nvPr>
            <p:ph type="pic" idx="3"/>
          </p:nvPr>
        </p:nvSpPr>
        <p:spPr>
          <a:xfrm>
            <a:off x="3628675" y="517125"/>
            <a:ext cx="1905900" cy="4070700"/>
          </a:xfrm>
          <a:prstGeom prst="roundRect">
            <a:avLst>
              <a:gd name="adj" fmla="val 11144"/>
            </a:avLst>
          </a:prstGeom>
          <a:noFill/>
          <a:ln>
            <a:noFill/>
          </a:ln>
        </p:spPr>
      </p:sp>
      <p:sp>
        <p:nvSpPr>
          <p:cNvPr id="896" name="Google Shape;896;p99"/>
          <p:cNvSpPr>
            <a:spLocks noGrp="1"/>
          </p:cNvSpPr>
          <p:nvPr>
            <p:ph type="pic" idx="4"/>
          </p:nvPr>
        </p:nvSpPr>
        <p:spPr>
          <a:xfrm>
            <a:off x="6386275" y="517125"/>
            <a:ext cx="1905900" cy="4070700"/>
          </a:xfrm>
          <a:prstGeom prst="roundRect">
            <a:avLst>
              <a:gd name="adj" fmla="val 11144"/>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ustom Layout 1 1">
  <p:cSld name="CUSTOM_19_1">
    <p:bg>
      <p:bgPr>
        <a:solidFill>
          <a:schemeClr val="accent4"/>
        </a:solidFill>
        <a:effectLst/>
      </p:bgPr>
    </p:bg>
    <p:spTree>
      <p:nvGrpSpPr>
        <p:cNvPr id="1" name="Shape 897"/>
        <p:cNvGrpSpPr/>
        <p:nvPr/>
      </p:nvGrpSpPr>
      <p:grpSpPr>
        <a:xfrm>
          <a:off x="0" y="0"/>
          <a:ext cx="0" cy="0"/>
          <a:chOff x="0" y="0"/>
          <a:chExt cx="0" cy="0"/>
        </a:xfrm>
      </p:grpSpPr>
      <p:sp>
        <p:nvSpPr>
          <p:cNvPr id="898" name="Google Shape;898;p100"/>
          <p:cNvSpPr/>
          <p:nvPr/>
        </p:nvSpPr>
        <p:spPr>
          <a:xfrm rot="-5400000">
            <a:off x="3536425" y="-458475"/>
            <a:ext cx="5185800" cy="6064800"/>
          </a:xfrm>
          <a:prstGeom prst="round2SameRect">
            <a:avLst>
              <a:gd name="adj1" fmla="val 0"/>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00"/>
          <p:cNvSpPr/>
          <p:nvPr/>
        </p:nvSpPr>
        <p:spPr>
          <a:xfrm rot="-5400000">
            <a:off x="-1042850" y="1013775"/>
            <a:ext cx="5178300" cy="3112800"/>
          </a:xfrm>
          <a:prstGeom prst="round2SameRect">
            <a:avLst>
              <a:gd name="adj1" fmla="val 0"/>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00"/>
          <p:cNvSpPr>
            <a:spLocks noGrp="1"/>
          </p:cNvSpPr>
          <p:nvPr>
            <p:ph type="pic" idx="2"/>
          </p:nvPr>
        </p:nvSpPr>
        <p:spPr>
          <a:xfrm>
            <a:off x="777750" y="938695"/>
            <a:ext cx="1598400" cy="3413100"/>
          </a:xfrm>
          <a:prstGeom prst="roundRect">
            <a:avLst>
              <a:gd name="adj" fmla="val 11038"/>
            </a:avLst>
          </a:prstGeom>
          <a:noFill/>
          <a:ln>
            <a:noFill/>
          </a:ln>
        </p:spPr>
      </p:sp>
      <p:sp>
        <p:nvSpPr>
          <p:cNvPr id="901" name="Google Shape;901;p100"/>
          <p:cNvSpPr>
            <a:spLocks noGrp="1"/>
          </p:cNvSpPr>
          <p:nvPr>
            <p:ph type="pic" idx="3"/>
          </p:nvPr>
        </p:nvSpPr>
        <p:spPr>
          <a:xfrm>
            <a:off x="4115400" y="921995"/>
            <a:ext cx="4127700" cy="233340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ustom Layout 2">
  <p:cSld name="CUSTOM_20">
    <p:bg>
      <p:bgPr>
        <a:solidFill>
          <a:schemeClr val="lt2"/>
        </a:solidFill>
        <a:effectLst/>
      </p:bgPr>
    </p:bg>
    <p:spTree>
      <p:nvGrpSpPr>
        <p:cNvPr id="1" name="Shape 902"/>
        <p:cNvGrpSpPr/>
        <p:nvPr/>
      </p:nvGrpSpPr>
      <p:grpSpPr>
        <a:xfrm>
          <a:off x="0" y="0"/>
          <a:ext cx="0" cy="0"/>
          <a:chOff x="0" y="0"/>
          <a:chExt cx="0" cy="0"/>
        </a:xfrm>
      </p:grpSpPr>
      <p:sp>
        <p:nvSpPr>
          <p:cNvPr id="903" name="Google Shape;903;p101"/>
          <p:cNvSpPr>
            <a:spLocks noGrp="1"/>
          </p:cNvSpPr>
          <p:nvPr>
            <p:ph type="pic" idx="2"/>
          </p:nvPr>
        </p:nvSpPr>
        <p:spPr>
          <a:xfrm>
            <a:off x="936975" y="869000"/>
            <a:ext cx="1607400" cy="3413100"/>
          </a:xfrm>
          <a:prstGeom prst="roundRect">
            <a:avLst>
              <a:gd name="adj" fmla="val 11038"/>
            </a:avLst>
          </a:prstGeom>
          <a:noFill/>
          <a:ln>
            <a:noFill/>
          </a:ln>
        </p:spPr>
      </p:sp>
      <p:sp>
        <p:nvSpPr>
          <p:cNvPr id="904" name="Google Shape;904;p101"/>
          <p:cNvSpPr>
            <a:spLocks noGrp="1"/>
          </p:cNvSpPr>
          <p:nvPr>
            <p:ph type="pic" idx="3"/>
          </p:nvPr>
        </p:nvSpPr>
        <p:spPr>
          <a:xfrm>
            <a:off x="3514600" y="869000"/>
            <a:ext cx="4798800" cy="3413100"/>
          </a:xfrm>
          <a:prstGeom prst="roundRect">
            <a:avLst>
              <a:gd name="adj" fmla="val 4639"/>
            </a:avLst>
          </a:prstGeom>
          <a:noFill/>
          <a:ln>
            <a:noFill/>
          </a:ln>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ustom Layout 3">
  <p:cSld name="CUSTOM_21">
    <p:bg>
      <p:bgPr>
        <a:solidFill>
          <a:schemeClr val="lt1"/>
        </a:solidFill>
        <a:effectLst/>
      </p:bgPr>
    </p:bg>
    <p:spTree>
      <p:nvGrpSpPr>
        <p:cNvPr id="1" name="Shape 905"/>
        <p:cNvGrpSpPr/>
        <p:nvPr/>
      </p:nvGrpSpPr>
      <p:grpSpPr>
        <a:xfrm>
          <a:off x="0" y="0"/>
          <a:ext cx="0" cy="0"/>
          <a:chOff x="0" y="0"/>
          <a:chExt cx="0" cy="0"/>
        </a:xfrm>
      </p:grpSpPr>
      <p:sp>
        <p:nvSpPr>
          <p:cNvPr id="906" name="Google Shape;906;p102"/>
          <p:cNvSpPr>
            <a:spLocks noGrp="1"/>
          </p:cNvSpPr>
          <p:nvPr>
            <p:ph type="pic" idx="2"/>
          </p:nvPr>
        </p:nvSpPr>
        <p:spPr>
          <a:xfrm>
            <a:off x="2068775" y="933200"/>
            <a:ext cx="4994100" cy="31257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slideLayout" Target="../slideLayouts/slideLayout98.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3" Type="http://schemas.openxmlformats.org/officeDocument/2006/relationships/slideLayout" Target="../slideLayouts/slideLayout101.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slideLayout" Target="../slideLayouts/slideLayout100.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slideLayout" Target="../slideLayouts/slideLayout99.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54" Type="http://schemas.openxmlformats.org/officeDocument/2006/relationships/theme" Target="../theme/theme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293325"/>
            <a:ext cx="8520600" cy="1929000"/>
          </a:xfrm>
          <a:prstGeom prst="rect">
            <a:avLst/>
          </a:prstGeom>
          <a:noFill/>
          <a:ln>
            <a:noFill/>
          </a:ln>
        </p:spPr>
        <p:txBody>
          <a:bodyPr spcFirstLastPara="1" wrap="square" lIns="91425" tIns="91425" rIns="91425" bIns="91425" anchor="t" anchorCtr="0">
            <a:normAutofit/>
          </a:bodyPr>
          <a:lstStyle>
            <a:lvl1pPr lvl="0">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1pPr>
            <a:lvl2pPr lvl="1">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2pPr>
            <a:lvl3pPr lvl="2">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3pPr>
            <a:lvl4pPr lvl="3">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4pPr>
            <a:lvl5pPr lvl="4">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5pPr>
            <a:lvl6pPr lvl="5">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6pPr>
            <a:lvl7pPr lvl="6">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7pPr>
            <a:lvl8pPr lvl="7">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8pPr>
            <a:lvl9pPr lvl="8">
              <a:lnSpc>
                <a:spcPct val="80000"/>
              </a:lnSpc>
              <a:spcBef>
                <a:spcPts val="0"/>
              </a:spcBef>
              <a:spcAft>
                <a:spcPts val="0"/>
              </a:spcAft>
              <a:buClr>
                <a:schemeClr val="dk1"/>
              </a:buClr>
              <a:buSzPts val="7200"/>
              <a:buFont typeface="Familjen Grotesk"/>
              <a:buNone/>
              <a:defRPr sz="7200">
                <a:solidFill>
                  <a:schemeClr val="dk1"/>
                </a:solidFill>
                <a:latin typeface="Familjen Grotesk"/>
                <a:ea typeface="Familjen Grotesk"/>
                <a:cs typeface="Familjen Grotesk"/>
                <a:sym typeface="Familjen Grotesk"/>
              </a:defRPr>
            </a:lvl9pPr>
          </a:lstStyle>
          <a:p>
            <a:endParaRPr/>
          </a:p>
        </p:txBody>
      </p:sp>
      <p:sp>
        <p:nvSpPr>
          <p:cNvPr id="7" name="Google Shape;7;p1"/>
          <p:cNvSpPr txBox="1">
            <a:spLocks noGrp="1"/>
          </p:cNvSpPr>
          <p:nvPr>
            <p:ph type="sldNum" idx="12"/>
          </p:nvPr>
        </p:nvSpPr>
        <p:spPr>
          <a:xfrm>
            <a:off x="131793" y="17528"/>
            <a:ext cx="548700" cy="323100"/>
          </a:xfrm>
          <a:prstGeom prst="rect">
            <a:avLst/>
          </a:prstGeom>
          <a:noFill/>
          <a:ln>
            <a:noFill/>
          </a:ln>
        </p:spPr>
        <p:txBody>
          <a:bodyPr spcFirstLastPara="1" wrap="square" lIns="91425" tIns="91425" rIns="91425" bIns="91425" anchor="ctr" anchorCtr="0">
            <a:spAutoFit/>
          </a:bodyPr>
          <a:lstStyle>
            <a:lvl1pPr lvl="0">
              <a:buNone/>
              <a:defRPr sz="900">
                <a:solidFill>
                  <a:schemeClr val="dk1"/>
                </a:solidFill>
                <a:latin typeface="Familjen Grotesk"/>
                <a:ea typeface="Familjen Grotesk"/>
                <a:cs typeface="Familjen Grotesk"/>
                <a:sym typeface="Familjen Grotesk"/>
              </a:defRPr>
            </a:lvl1pPr>
            <a:lvl2pPr lvl="1">
              <a:buNone/>
              <a:defRPr sz="900">
                <a:solidFill>
                  <a:schemeClr val="dk1"/>
                </a:solidFill>
                <a:latin typeface="Familjen Grotesk"/>
                <a:ea typeface="Familjen Grotesk"/>
                <a:cs typeface="Familjen Grotesk"/>
                <a:sym typeface="Familjen Grotesk"/>
              </a:defRPr>
            </a:lvl2pPr>
            <a:lvl3pPr lvl="2">
              <a:buNone/>
              <a:defRPr sz="900">
                <a:solidFill>
                  <a:schemeClr val="dk1"/>
                </a:solidFill>
                <a:latin typeface="Familjen Grotesk"/>
                <a:ea typeface="Familjen Grotesk"/>
                <a:cs typeface="Familjen Grotesk"/>
                <a:sym typeface="Familjen Grotesk"/>
              </a:defRPr>
            </a:lvl3pPr>
            <a:lvl4pPr lvl="3">
              <a:buNone/>
              <a:defRPr sz="900">
                <a:solidFill>
                  <a:schemeClr val="dk1"/>
                </a:solidFill>
                <a:latin typeface="Familjen Grotesk"/>
                <a:ea typeface="Familjen Grotesk"/>
                <a:cs typeface="Familjen Grotesk"/>
                <a:sym typeface="Familjen Grotesk"/>
              </a:defRPr>
            </a:lvl4pPr>
            <a:lvl5pPr lvl="4">
              <a:buNone/>
              <a:defRPr sz="900">
                <a:solidFill>
                  <a:schemeClr val="dk1"/>
                </a:solidFill>
                <a:latin typeface="Familjen Grotesk"/>
                <a:ea typeface="Familjen Grotesk"/>
                <a:cs typeface="Familjen Grotesk"/>
                <a:sym typeface="Familjen Grotesk"/>
              </a:defRPr>
            </a:lvl5pPr>
            <a:lvl6pPr lvl="5">
              <a:buNone/>
              <a:defRPr sz="900">
                <a:solidFill>
                  <a:schemeClr val="dk1"/>
                </a:solidFill>
                <a:latin typeface="Familjen Grotesk"/>
                <a:ea typeface="Familjen Grotesk"/>
                <a:cs typeface="Familjen Grotesk"/>
                <a:sym typeface="Familjen Grotesk"/>
              </a:defRPr>
            </a:lvl6pPr>
            <a:lvl7pPr lvl="6">
              <a:buNone/>
              <a:defRPr sz="900">
                <a:solidFill>
                  <a:schemeClr val="dk1"/>
                </a:solidFill>
                <a:latin typeface="Familjen Grotesk"/>
                <a:ea typeface="Familjen Grotesk"/>
                <a:cs typeface="Familjen Grotesk"/>
                <a:sym typeface="Familjen Grotesk"/>
              </a:defRPr>
            </a:lvl7pPr>
            <a:lvl8pPr lvl="7">
              <a:buNone/>
              <a:defRPr sz="900">
                <a:solidFill>
                  <a:schemeClr val="dk1"/>
                </a:solidFill>
                <a:latin typeface="Familjen Grotesk"/>
                <a:ea typeface="Familjen Grotesk"/>
                <a:cs typeface="Familjen Grotesk"/>
                <a:sym typeface="Familjen Grotesk"/>
              </a:defRPr>
            </a:lvl8pPr>
            <a:lvl9pPr lvl="8">
              <a:buNone/>
              <a:defRPr sz="900">
                <a:solidFill>
                  <a:schemeClr val="dk1"/>
                </a:solidFill>
                <a:latin typeface="Familjen Grotesk"/>
                <a:ea typeface="Familjen Grotesk"/>
                <a:cs typeface="Familjen Grotesk"/>
                <a:sym typeface="Familjen Grotesk"/>
              </a:defRPr>
            </a:lvl9pPr>
          </a:lstStyle>
          <a:p>
            <a:pPr marL="0" lvl="0" indent="0" algn="l" rtl="0">
              <a:spcBef>
                <a:spcPts val="0"/>
              </a:spcBef>
              <a:spcAft>
                <a:spcPts val="0"/>
              </a:spcAft>
              <a:buNone/>
            </a:pPr>
            <a:r>
              <a:rPr lang="en"/>
              <a:t>pg. </a:t>
            </a:r>
            <a:fld id="{00000000-1234-1234-1234-123412341234}" type="slidenum">
              <a:rPr lang="en"/>
              <a:t>‹#›</a:t>
            </a:fld>
            <a:endParaRPr/>
          </a:p>
        </p:txBody>
      </p:sp>
      <p:sp>
        <p:nvSpPr>
          <p:cNvPr id="8" name="Google Shape;8;p1"/>
          <p:cNvSpPr txBox="1">
            <a:spLocks noGrp="1"/>
          </p:cNvSpPr>
          <p:nvPr>
            <p:ph type="body" idx="1"/>
          </p:nvPr>
        </p:nvSpPr>
        <p:spPr>
          <a:xfrm>
            <a:off x="311700" y="3033075"/>
            <a:ext cx="8520600" cy="1817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1pPr>
            <a:lvl2pPr marL="914400" lvl="1"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2pPr>
            <a:lvl3pPr marL="1371600" lvl="2"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3pPr>
            <a:lvl4pPr marL="1828800" lvl="3"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4pPr>
            <a:lvl5pPr marL="2286000" lvl="4"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5pPr>
            <a:lvl6pPr marL="2743200" lvl="5"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6pPr>
            <a:lvl7pPr marL="3200400" lvl="6"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7pPr>
            <a:lvl8pPr marL="3657600" lvl="7"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8pPr>
            <a:lvl9pPr marL="4114800" lvl="8" indent="-298450">
              <a:spcBef>
                <a:spcPts val="0"/>
              </a:spcBef>
              <a:spcAft>
                <a:spcPts val="0"/>
              </a:spcAft>
              <a:buClr>
                <a:schemeClr val="dk1"/>
              </a:buClr>
              <a:buSzPts val="1100"/>
              <a:buFont typeface="Spectral"/>
              <a:buChar char="■"/>
              <a:defRPr sz="1100">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6" r:id="rId4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71"/>
        <p:cNvGrpSpPr/>
        <p:nvPr/>
      </p:nvGrpSpPr>
      <p:grpSpPr>
        <a:xfrm>
          <a:off x="0" y="0"/>
          <a:ext cx="0" cy="0"/>
          <a:chOff x="0" y="0"/>
          <a:chExt cx="0" cy="0"/>
        </a:xfrm>
      </p:grpSpPr>
      <p:sp>
        <p:nvSpPr>
          <p:cNvPr id="572" name="Google Shape;572;p51"/>
          <p:cNvSpPr txBox="1">
            <a:spLocks noGrp="1"/>
          </p:cNvSpPr>
          <p:nvPr>
            <p:ph type="sldNum" idx="12"/>
          </p:nvPr>
        </p:nvSpPr>
        <p:spPr>
          <a:xfrm>
            <a:off x="8359800" y="4851000"/>
            <a:ext cx="261300" cy="292500"/>
          </a:xfrm>
          <a:prstGeom prst="rect">
            <a:avLst/>
          </a:prstGeom>
          <a:solidFill>
            <a:schemeClr val="accent3"/>
          </a:solidFill>
          <a:ln>
            <a:noFill/>
          </a:ln>
        </p:spPr>
        <p:txBody>
          <a:bodyPr spcFirstLastPara="1" wrap="square" lIns="0" tIns="0" rIns="0" bIns="91425" anchor="ctr" anchorCtr="0">
            <a:noAutofit/>
          </a:bodyPr>
          <a:lstStyle>
            <a:lvl1pPr lvl="0" algn="ctr">
              <a:buNone/>
              <a:defRPr sz="1100">
                <a:solidFill>
                  <a:schemeClr val="accent2"/>
                </a:solidFill>
                <a:latin typeface="Lexend SemiBold"/>
                <a:ea typeface="Lexend SemiBold"/>
                <a:cs typeface="Lexend SemiBold"/>
                <a:sym typeface="Lexend SemiBold"/>
              </a:defRPr>
            </a:lvl1pPr>
            <a:lvl2pPr lvl="1" algn="ctr">
              <a:buNone/>
              <a:defRPr sz="1100">
                <a:solidFill>
                  <a:schemeClr val="accent2"/>
                </a:solidFill>
                <a:latin typeface="Lexend SemiBold"/>
                <a:ea typeface="Lexend SemiBold"/>
                <a:cs typeface="Lexend SemiBold"/>
                <a:sym typeface="Lexend SemiBold"/>
              </a:defRPr>
            </a:lvl2pPr>
            <a:lvl3pPr lvl="2" algn="ctr">
              <a:buNone/>
              <a:defRPr sz="1100">
                <a:solidFill>
                  <a:schemeClr val="accent2"/>
                </a:solidFill>
                <a:latin typeface="Lexend SemiBold"/>
                <a:ea typeface="Lexend SemiBold"/>
                <a:cs typeface="Lexend SemiBold"/>
                <a:sym typeface="Lexend SemiBold"/>
              </a:defRPr>
            </a:lvl3pPr>
            <a:lvl4pPr lvl="3" algn="ctr">
              <a:buNone/>
              <a:defRPr sz="1100">
                <a:solidFill>
                  <a:schemeClr val="accent2"/>
                </a:solidFill>
                <a:latin typeface="Lexend SemiBold"/>
                <a:ea typeface="Lexend SemiBold"/>
                <a:cs typeface="Lexend SemiBold"/>
                <a:sym typeface="Lexend SemiBold"/>
              </a:defRPr>
            </a:lvl4pPr>
            <a:lvl5pPr lvl="4" algn="ctr">
              <a:buNone/>
              <a:defRPr sz="1100">
                <a:solidFill>
                  <a:schemeClr val="accent2"/>
                </a:solidFill>
                <a:latin typeface="Lexend SemiBold"/>
                <a:ea typeface="Lexend SemiBold"/>
                <a:cs typeface="Lexend SemiBold"/>
                <a:sym typeface="Lexend SemiBold"/>
              </a:defRPr>
            </a:lvl5pPr>
            <a:lvl6pPr lvl="5" algn="ctr">
              <a:buNone/>
              <a:defRPr sz="1100">
                <a:solidFill>
                  <a:schemeClr val="accent2"/>
                </a:solidFill>
                <a:latin typeface="Lexend SemiBold"/>
                <a:ea typeface="Lexend SemiBold"/>
                <a:cs typeface="Lexend SemiBold"/>
                <a:sym typeface="Lexend SemiBold"/>
              </a:defRPr>
            </a:lvl6pPr>
            <a:lvl7pPr lvl="6" algn="ctr">
              <a:buNone/>
              <a:defRPr sz="1100">
                <a:solidFill>
                  <a:schemeClr val="accent2"/>
                </a:solidFill>
                <a:latin typeface="Lexend SemiBold"/>
                <a:ea typeface="Lexend SemiBold"/>
                <a:cs typeface="Lexend SemiBold"/>
                <a:sym typeface="Lexend SemiBold"/>
              </a:defRPr>
            </a:lvl7pPr>
            <a:lvl8pPr lvl="7" algn="ctr">
              <a:buNone/>
              <a:defRPr sz="1100">
                <a:solidFill>
                  <a:schemeClr val="accent2"/>
                </a:solidFill>
                <a:latin typeface="Lexend SemiBold"/>
                <a:ea typeface="Lexend SemiBold"/>
                <a:cs typeface="Lexend SemiBold"/>
                <a:sym typeface="Lexend SemiBold"/>
              </a:defRPr>
            </a:lvl8pPr>
            <a:lvl9pPr lvl="8" algn="ctr">
              <a:buNone/>
              <a:defRPr sz="1100">
                <a:solidFill>
                  <a:schemeClr val="accent2"/>
                </a:solidFill>
                <a:latin typeface="Lexend SemiBold"/>
                <a:ea typeface="Lexend SemiBold"/>
                <a:cs typeface="Lexend SemiBold"/>
                <a:sym typeface="Lexend SemiBold"/>
              </a:defRPr>
            </a:lvl9pPr>
          </a:lstStyle>
          <a:p>
            <a:pPr marL="0" lvl="0" indent="0" algn="ctr" rtl="0">
              <a:spcBef>
                <a:spcPts val="0"/>
              </a:spcBef>
              <a:spcAft>
                <a:spcPts val="0"/>
              </a:spcAft>
              <a:buNone/>
            </a:pPr>
            <a:fld id="{00000000-1234-1234-1234-123412341234}" type="slidenum">
              <a:rPr lang="en"/>
              <a:t>‹#›</a:t>
            </a:fld>
            <a:endParaRPr/>
          </a:p>
        </p:txBody>
      </p:sp>
      <p:sp>
        <p:nvSpPr>
          <p:cNvPr id="573" name="Google Shape;573;p51"/>
          <p:cNvSpPr txBox="1">
            <a:spLocks noGrp="1"/>
          </p:cNvSpPr>
          <p:nvPr>
            <p:ph type="title"/>
          </p:nvPr>
        </p:nvSpPr>
        <p:spPr>
          <a:xfrm>
            <a:off x="163200" y="76200"/>
            <a:ext cx="8457900" cy="945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4800"/>
              <a:buFont typeface="Lexend Light"/>
              <a:buNone/>
              <a:defRPr sz="4800">
                <a:solidFill>
                  <a:schemeClr val="lt1"/>
                </a:solidFill>
                <a:latin typeface="Lexend Light"/>
                <a:ea typeface="Lexend Light"/>
                <a:cs typeface="Lexend Light"/>
                <a:sym typeface="Lexend Light"/>
              </a:defRPr>
            </a:lvl1pPr>
            <a:lvl2pPr lvl="1">
              <a:spcBef>
                <a:spcPts val="0"/>
              </a:spcBef>
              <a:spcAft>
                <a:spcPts val="0"/>
              </a:spcAft>
              <a:buSzPts val="1400"/>
              <a:buFont typeface="Lexend"/>
              <a:buNone/>
              <a:defRPr>
                <a:latin typeface="Lexend"/>
                <a:ea typeface="Lexend"/>
                <a:cs typeface="Lexend"/>
                <a:sym typeface="Lexend"/>
              </a:defRPr>
            </a:lvl2pPr>
            <a:lvl3pPr lvl="2">
              <a:spcBef>
                <a:spcPts val="0"/>
              </a:spcBef>
              <a:spcAft>
                <a:spcPts val="0"/>
              </a:spcAft>
              <a:buSzPts val="1400"/>
              <a:buFont typeface="Lexend"/>
              <a:buNone/>
              <a:defRPr>
                <a:latin typeface="Lexend"/>
                <a:ea typeface="Lexend"/>
                <a:cs typeface="Lexend"/>
                <a:sym typeface="Lexend"/>
              </a:defRPr>
            </a:lvl3pPr>
            <a:lvl4pPr lvl="3">
              <a:spcBef>
                <a:spcPts val="0"/>
              </a:spcBef>
              <a:spcAft>
                <a:spcPts val="0"/>
              </a:spcAft>
              <a:buSzPts val="1400"/>
              <a:buFont typeface="Lexend"/>
              <a:buNone/>
              <a:defRPr>
                <a:latin typeface="Lexend"/>
                <a:ea typeface="Lexend"/>
                <a:cs typeface="Lexend"/>
                <a:sym typeface="Lexend"/>
              </a:defRPr>
            </a:lvl4pPr>
            <a:lvl5pPr lvl="4">
              <a:spcBef>
                <a:spcPts val="0"/>
              </a:spcBef>
              <a:spcAft>
                <a:spcPts val="0"/>
              </a:spcAft>
              <a:buSzPts val="1400"/>
              <a:buFont typeface="Lexend"/>
              <a:buNone/>
              <a:defRPr>
                <a:latin typeface="Lexend"/>
                <a:ea typeface="Lexend"/>
                <a:cs typeface="Lexend"/>
                <a:sym typeface="Lexend"/>
              </a:defRPr>
            </a:lvl5pPr>
            <a:lvl6pPr lvl="5">
              <a:spcBef>
                <a:spcPts val="0"/>
              </a:spcBef>
              <a:spcAft>
                <a:spcPts val="0"/>
              </a:spcAft>
              <a:buSzPts val="1400"/>
              <a:buFont typeface="Lexend"/>
              <a:buNone/>
              <a:defRPr>
                <a:latin typeface="Lexend"/>
                <a:ea typeface="Lexend"/>
                <a:cs typeface="Lexend"/>
                <a:sym typeface="Lexend"/>
              </a:defRPr>
            </a:lvl6pPr>
            <a:lvl7pPr lvl="6">
              <a:spcBef>
                <a:spcPts val="0"/>
              </a:spcBef>
              <a:spcAft>
                <a:spcPts val="0"/>
              </a:spcAft>
              <a:buSzPts val="1400"/>
              <a:buFont typeface="Lexend"/>
              <a:buNone/>
              <a:defRPr>
                <a:latin typeface="Lexend"/>
                <a:ea typeface="Lexend"/>
                <a:cs typeface="Lexend"/>
                <a:sym typeface="Lexend"/>
              </a:defRPr>
            </a:lvl7pPr>
            <a:lvl8pPr lvl="7">
              <a:spcBef>
                <a:spcPts val="0"/>
              </a:spcBef>
              <a:spcAft>
                <a:spcPts val="0"/>
              </a:spcAft>
              <a:buSzPts val="1400"/>
              <a:buFont typeface="Lexend"/>
              <a:buNone/>
              <a:defRPr>
                <a:latin typeface="Lexend"/>
                <a:ea typeface="Lexend"/>
                <a:cs typeface="Lexend"/>
                <a:sym typeface="Lexend"/>
              </a:defRPr>
            </a:lvl8pPr>
            <a:lvl9pPr lvl="8">
              <a:spcBef>
                <a:spcPts val="0"/>
              </a:spcBef>
              <a:spcAft>
                <a:spcPts val="0"/>
              </a:spcAft>
              <a:buSzPts val="1400"/>
              <a:buFont typeface="Lexend"/>
              <a:buNone/>
              <a:defRPr>
                <a:latin typeface="Lexend"/>
                <a:ea typeface="Lexend"/>
                <a:cs typeface="Lexend"/>
                <a:sym typeface="Lexend"/>
              </a:defRPr>
            </a:lvl9pPr>
          </a:lstStyle>
          <a:p>
            <a:endParaRPr/>
          </a:p>
        </p:txBody>
      </p:sp>
      <p:sp>
        <p:nvSpPr>
          <p:cNvPr id="574" name="Google Shape;574;p51"/>
          <p:cNvSpPr txBox="1">
            <a:spLocks noGrp="1"/>
          </p:cNvSpPr>
          <p:nvPr>
            <p:ph type="body" idx="1"/>
          </p:nvPr>
        </p:nvSpPr>
        <p:spPr>
          <a:xfrm>
            <a:off x="136825" y="2540475"/>
            <a:ext cx="4209300" cy="2141700"/>
          </a:xfrm>
          <a:prstGeom prst="rect">
            <a:avLst/>
          </a:prstGeom>
          <a:noFill/>
          <a:ln>
            <a:noFill/>
          </a:ln>
        </p:spPr>
        <p:txBody>
          <a:bodyPr spcFirstLastPara="1" wrap="square" lIns="91425" tIns="91425" rIns="91425" bIns="91425" anchor="t" anchorCtr="0">
            <a:noAutofit/>
          </a:bodyPr>
          <a:lstStyle>
            <a:lvl1pPr marL="457200" lvl="0" indent="-336550">
              <a:spcBef>
                <a:spcPts val="0"/>
              </a:spcBef>
              <a:spcAft>
                <a:spcPts val="0"/>
              </a:spcAft>
              <a:buClr>
                <a:schemeClr val="lt1"/>
              </a:buClr>
              <a:buSzPts val="1700"/>
              <a:buFont typeface="Lexend"/>
              <a:buChar char="●"/>
              <a:defRPr sz="1700">
                <a:solidFill>
                  <a:schemeClr val="lt1"/>
                </a:solidFill>
                <a:latin typeface="Lexend"/>
                <a:ea typeface="Lexend"/>
                <a:cs typeface="Lexend"/>
                <a:sym typeface="Lexend"/>
              </a:defRPr>
            </a:lvl1pPr>
            <a:lvl2pPr marL="914400" lvl="1" indent="-323850">
              <a:spcBef>
                <a:spcPts val="0"/>
              </a:spcBef>
              <a:spcAft>
                <a:spcPts val="0"/>
              </a:spcAft>
              <a:buClr>
                <a:schemeClr val="lt1"/>
              </a:buClr>
              <a:buSzPts val="1500"/>
              <a:buFont typeface="Lexend"/>
              <a:buChar char="○"/>
              <a:defRPr sz="1500">
                <a:solidFill>
                  <a:schemeClr val="lt1"/>
                </a:solidFill>
                <a:latin typeface="Lexend"/>
                <a:ea typeface="Lexend"/>
                <a:cs typeface="Lexend"/>
                <a:sym typeface="Lexend"/>
              </a:defRPr>
            </a:lvl2pPr>
            <a:lvl3pPr marL="1371600" lvl="2" indent="-317500">
              <a:spcBef>
                <a:spcPts val="0"/>
              </a:spcBef>
              <a:spcAft>
                <a:spcPts val="0"/>
              </a:spcAft>
              <a:buClr>
                <a:schemeClr val="lt1"/>
              </a:buClr>
              <a:buSzPts val="1400"/>
              <a:buFont typeface="Lexend"/>
              <a:buChar char="■"/>
              <a:defRPr>
                <a:solidFill>
                  <a:schemeClr val="lt1"/>
                </a:solidFill>
                <a:latin typeface="Lexend"/>
                <a:ea typeface="Lexend"/>
                <a:cs typeface="Lexend"/>
                <a:sym typeface="Lexend"/>
              </a:defRPr>
            </a:lvl3pPr>
            <a:lvl4pPr marL="1828800" lvl="3" indent="-311150">
              <a:spcBef>
                <a:spcPts val="0"/>
              </a:spcBef>
              <a:spcAft>
                <a:spcPts val="0"/>
              </a:spcAft>
              <a:buClr>
                <a:schemeClr val="lt1"/>
              </a:buClr>
              <a:buSzPts val="1300"/>
              <a:buFont typeface="Lexend"/>
              <a:buChar char="●"/>
              <a:defRPr sz="1300">
                <a:solidFill>
                  <a:schemeClr val="lt1"/>
                </a:solidFill>
                <a:latin typeface="Lexend"/>
                <a:ea typeface="Lexend"/>
                <a:cs typeface="Lexend"/>
                <a:sym typeface="Lexend"/>
              </a:defRPr>
            </a:lvl4pPr>
            <a:lvl5pPr marL="2286000" lvl="4" indent="-304800">
              <a:spcBef>
                <a:spcPts val="0"/>
              </a:spcBef>
              <a:spcAft>
                <a:spcPts val="0"/>
              </a:spcAft>
              <a:buClr>
                <a:schemeClr val="lt1"/>
              </a:buClr>
              <a:buSzPts val="1200"/>
              <a:buFont typeface="Lexend"/>
              <a:buChar char="○"/>
              <a:defRPr sz="1200">
                <a:solidFill>
                  <a:schemeClr val="lt1"/>
                </a:solidFill>
                <a:latin typeface="Lexend"/>
                <a:ea typeface="Lexend"/>
                <a:cs typeface="Lexend"/>
                <a:sym typeface="Lexend"/>
              </a:defRPr>
            </a:lvl5pPr>
            <a:lvl6pPr marL="2743200" lvl="5" indent="-298450">
              <a:spcBef>
                <a:spcPts val="0"/>
              </a:spcBef>
              <a:spcAft>
                <a:spcPts val="0"/>
              </a:spcAft>
              <a:buClr>
                <a:schemeClr val="lt1"/>
              </a:buClr>
              <a:buSzPts val="1100"/>
              <a:buFont typeface="Lexend"/>
              <a:buChar char="■"/>
              <a:defRPr sz="1100">
                <a:solidFill>
                  <a:schemeClr val="lt1"/>
                </a:solidFill>
                <a:latin typeface="Lexend"/>
                <a:ea typeface="Lexend"/>
                <a:cs typeface="Lexend"/>
                <a:sym typeface="Lexend"/>
              </a:defRPr>
            </a:lvl6pPr>
            <a:lvl7pPr marL="3200400" lvl="6" indent="-292100">
              <a:spcBef>
                <a:spcPts val="0"/>
              </a:spcBef>
              <a:spcAft>
                <a:spcPts val="0"/>
              </a:spcAft>
              <a:buClr>
                <a:schemeClr val="lt1"/>
              </a:buClr>
              <a:buSzPts val="1000"/>
              <a:buFont typeface="Lexend"/>
              <a:buChar char="●"/>
              <a:defRPr sz="1000">
                <a:solidFill>
                  <a:schemeClr val="lt1"/>
                </a:solidFill>
                <a:latin typeface="Lexend"/>
                <a:ea typeface="Lexend"/>
                <a:cs typeface="Lexend"/>
                <a:sym typeface="Lexend"/>
              </a:defRPr>
            </a:lvl7pPr>
            <a:lvl8pPr marL="3657600" lvl="7" indent="-285750">
              <a:spcBef>
                <a:spcPts val="0"/>
              </a:spcBef>
              <a:spcAft>
                <a:spcPts val="0"/>
              </a:spcAft>
              <a:buClr>
                <a:schemeClr val="lt1"/>
              </a:buClr>
              <a:buSzPts val="900"/>
              <a:buFont typeface="Lexend"/>
              <a:buChar char="○"/>
              <a:defRPr sz="900">
                <a:solidFill>
                  <a:schemeClr val="lt1"/>
                </a:solidFill>
                <a:latin typeface="Lexend"/>
                <a:ea typeface="Lexend"/>
                <a:cs typeface="Lexend"/>
                <a:sym typeface="Lexend"/>
              </a:defRPr>
            </a:lvl8pPr>
            <a:lvl9pPr marL="4114800" lvl="8" indent="-279400">
              <a:spcBef>
                <a:spcPts val="0"/>
              </a:spcBef>
              <a:spcAft>
                <a:spcPts val="0"/>
              </a:spcAft>
              <a:buClr>
                <a:schemeClr val="lt1"/>
              </a:buClr>
              <a:buSzPts val="800"/>
              <a:buFont typeface="Lexend"/>
              <a:buChar char="■"/>
              <a:defRPr sz="900">
                <a:solidFill>
                  <a:schemeClr val="lt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29">
          <p15:clr>
            <a:srgbClr val="E46962"/>
          </p15:clr>
        </p15:guide>
        <p15:guide id="2" pos="494">
          <p15:clr>
            <a:srgbClr val="E46962"/>
          </p15:clr>
        </p15:guide>
        <p15:guide id="3" pos="823">
          <p15:clr>
            <a:srgbClr val="E46962"/>
          </p15:clr>
        </p15:guide>
        <p15:guide id="4" pos="988">
          <p15:clr>
            <a:srgbClr val="E46962"/>
          </p15:clr>
        </p15:guide>
        <p15:guide id="5" pos="1317">
          <p15:clr>
            <a:srgbClr val="E46962"/>
          </p15:clr>
        </p15:guide>
        <p15:guide id="6" pos="1482">
          <p15:clr>
            <a:srgbClr val="E46962"/>
          </p15:clr>
        </p15:guide>
        <p15:guide id="7" pos="1811">
          <p15:clr>
            <a:srgbClr val="E46962"/>
          </p15:clr>
        </p15:guide>
        <p15:guide id="8" pos="1976">
          <p15:clr>
            <a:srgbClr val="E46962"/>
          </p15:clr>
        </p15:guide>
        <p15:guide id="9" pos="2305">
          <p15:clr>
            <a:srgbClr val="E46962"/>
          </p15:clr>
        </p15:guide>
        <p15:guide id="10" pos="2470">
          <p15:clr>
            <a:srgbClr val="E46962"/>
          </p15:clr>
        </p15:guide>
        <p15:guide id="11" pos="2799">
          <p15:clr>
            <a:srgbClr val="E46962"/>
          </p15:clr>
        </p15:guide>
        <p15:guide id="12" pos="5431">
          <p15:clr>
            <a:srgbClr val="E46962"/>
          </p15:clr>
        </p15:guide>
        <p15:guide id="13" pos="5266">
          <p15:clr>
            <a:srgbClr val="E46962"/>
          </p15:clr>
        </p15:guide>
        <p15:guide id="14" pos="4937">
          <p15:clr>
            <a:srgbClr val="E46962"/>
          </p15:clr>
        </p15:guide>
        <p15:guide id="15" pos="4772">
          <p15:clr>
            <a:srgbClr val="E46962"/>
          </p15:clr>
        </p15:guide>
        <p15:guide id="16" pos="4443">
          <p15:clr>
            <a:srgbClr val="E46962"/>
          </p15:clr>
        </p15:guide>
        <p15:guide id="17" pos="4278">
          <p15:clr>
            <a:srgbClr val="E46962"/>
          </p15:clr>
        </p15:guide>
        <p15:guide id="18" pos="3949">
          <p15:clr>
            <a:srgbClr val="E46962"/>
          </p15:clr>
        </p15:guide>
        <p15:guide id="19" pos="3784">
          <p15:clr>
            <a:srgbClr val="E46962"/>
          </p15:clr>
        </p15:guide>
        <p15:guide id="20" pos="3455">
          <p15:clr>
            <a:srgbClr val="E46962"/>
          </p15:clr>
        </p15:guide>
        <p15:guide id="21" pos="3290">
          <p15:clr>
            <a:srgbClr val="E46962"/>
          </p15:clr>
        </p15:guide>
        <p15:guide id="22" pos="296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105"/>
          <p:cNvPicPr preferRelativeResize="0">
            <a:picLocks noGrp="1"/>
          </p:cNvPicPr>
          <p:nvPr>
            <p:ph type="pic" idx="2"/>
          </p:nvPr>
        </p:nvPicPr>
        <p:blipFill rotWithShape="1">
          <a:blip r:embed="rId3">
            <a:alphaModFix/>
          </a:blip>
          <a:srcRect l="7969" r="7961"/>
          <a:stretch/>
        </p:blipFill>
        <p:spPr>
          <a:xfrm>
            <a:off x="168050" y="3051825"/>
            <a:ext cx="3647750" cy="1979200"/>
          </a:xfrm>
          <a:prstGeom prst="rect">
            <a:avLst/>
          </a:prstGeom>
        </p:spPr>
      </p:pic>
      <p:sp>
        <p:nvSpPr>
          <p:cNvPr id="921" name="Google Shape;921;p105"/>
          <p:cNvSpPr txBox="1">
            <a:spLocks noGrp="1"/>
          </p:cNvSpPr>
          <p:nvPr>
            <p:ph type="title" idx="5"/>
          </p:nvPr>
        </p:nvSpPr>
        <p:spPr>
          <a:xfrm>
            <a:off x="67200" y="984150"/>
            <a:ext cx="5990700" cy="158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891"/>
              <a:buNone/>
            </a:pPr>
            <a:r>
              <a:rPr lang="en" sz="6280">
                <a:solidFill>
                  <a:srgbClr val="000000"/>
                </a:solidFill>
              </a:rPr>
              <a:t>ADVENTURE</a:t>
            </a:r>
            <a:endParaRPr sz="6280">
              <a:solidFill>
                <a:srgbClr val="000000"/>
              </a:solidFill>
            </a:endParaRPr>
          </a:p>
          <a:p>
            <a:pPr marL="0" lvl="0" indent="0" algn="ctr" rtl="0">
              <a:spcBef>
                <a:spcPts val="0"/>
              </a:spcBef>
              <a:spcAft>
                <a:spcPts val="0"/>
              </a:spcAft>
              <a:buSzPts val="891"/>
              <a:buNone/>
            </a:pPr>
            <a:endParaRPr sz="4480">
              <a:solidFill>
                <a:srgbClr val="000000"/>
              </a:solidFill>
            </a:endParaRPr>
          </a:p>
          <a:p>
            <a:pPr marL="0" lvl="0" indent="0" algn="ctr" rtl="0">
              <a:spcBef>
                <a:spcPts val="0"/>
              </a:spcBef>
              <a:spcAft>
                <a:spcPts val="0"/>
              </a:spcAft>
              <a:buSzPts val="891"/>
              <a:buNone/>
            </a:pPr>
            <a:r>
              <a:rPr lang="en" sz="6280">
                <a:solidFill>
                  <a:srgbClr val="000000"/>
                </a:solidFill>
              </a:rPr>
              <a:t>WORKS CYCLES</a:t>
            </a:r>
            <a:endParaRPr sz="6280">
              <a:solidFill>
                <a:srgbClr val="000000"/>
              </a:solidFill>
            </a:endParaRPr>
          </a:p>
        </p:txBody>
      </p:sp>
      <p:pic>
        <p:nvPicPr>
          <p:cNvPr id="922" name="Google Shape;922;p105" descr="Glass building facade."/>
          <p:cNvPicPr preferRelativeResize="0"/>
          <p:nvPr/>
        </p:nvPicPr>
        <p:blipFill rotWithShape="1">
          <a:blip r:embed="rId4">
            <a:alphaModFix/>
          </a:blip>
          <a:srcRect/>
          <a:stretch/>
        </p:blipFill>
        <p:spPr>
          <a:xfrm>
            <a:off x="6057750" y="658725"/>
            <a:ext cx="3086249" cy="2193724"/>
          </a:xfrm>
          <a:prstGeom prst="rect">
            <a:avLst/>
          </a:prstGeom>
          <a:noFill/>
          <a:ln>
            <a:noFill/>
          </a:ln>
        </p:spPr>
      </p:pic>
      <p:pic>
        <p:nvPicPr>
          <p:cNvPr id="923" name="Google Shape;923;p105"/>
          <p:cNvPicPr preferRelativeResize="0"/>
          <p:nvPr/>
        </p:nvPicPr>
        <p:blipFill>
          <a:blip r:embed="rId5">
            <a:alphaModFix/>
          </a:blip>
          <a:stretch>
            <a:fillRect/>
          </a:stretch>
        </p:blipFill>
        <p:spPr>
          <a:xfrm>
            <a:off x="4775950" y="3150550"/>
            <a:ext cx="4229548" cy="178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15"/>
          <p:cNvPicPr preferRelativeResize="0"/>
          <p:nvPr/>
        </p:nvPicPr>
        <p:blipFill>
          <a:blip r:embed="rId3">
            <a:alphaModFix/>
          </a:blip>
          <a:stretch>
            <a:fillRect/>
          </a:stretch>
        </p:blipFill>
        <p:spPr>
          <a:xfrm>
            <a:off x="0" y="565225"/>
            <a:ext cx="9143999" cy="4523926"/>
          </a:xfrm>
          <a:prstGeom prst="rect">
            <a:avLst/>
          </a:prstGeom>
          <a:noFill/>
          <a:ln>
            <a:noFill/>
          </a:ln>
        </p:spPr>
      </p:pic>
      <p:sp>
        <p:nvSpPr>
          <p:cNvPr id="1030" name="Google Shape;1030;p115"/>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4A86E8"/>
                </a:solidFill>
                <a:latin typeface="Spectral"/>
                <a:ea typeface="Spectral"/>
                <a:cs typeface="Spectral"/>
                <a:sym typeface="Spectral"/>
              </a:rPr>
              <a:t>DASHBOARD 1</a:t>
            </a:r>
            <a:endParaRPr sz="2200" b="1">
              <a:solidFill>
                <a:srgbClr val="4A86E8"/>
              </a:solidFill>
              <a:latin typeface="Spectral"/>
              <a:ea typeface="Spectral"/>
              <a:cs typeface="Spectral"/>
              <a:sym typeface="Spectr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116"/>
          <p:cNvPicPr preferRelativeResize="0"/>
          <p:nvPr/>
        </p:nvPicPr>
        <p:blipFill>
          <a:blip r:embed="rId3">
            <a:alphaModFix/>
          </a:blip>
          <a:stretch>
            <a:fillRect/>
          </a:stretch>
        </p:blipFill>
        <p:spPr>
          <a:xfrm>
            <a:off x="0" y="569525"/>
            <a:ext cx="9143998" cy="4573976"/>
          </a:xfrm>
          <a:prstGeom prst="rect">
            <a:avLst/>
          </a:prstGeom>
          <a:noFill/>
          <a:ln>
            <a:noFill/>
          </a:ln>
        </p:spPr>
      </p:pic>
      <p:sp>
        <p:nvSpPr>
          <p:cNvPr id="1036" name="Google Shape;1036;p116"/>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1C232"/>
                </a:solidFill>
                <a:latin typeface="Spectral"/>
                <a:ea typeface="Spectral"/>
                <a:cs typeface="Spectral"/>
                <a:sym typeface="Spectral"/>
              </a:rPr>
              <a:t>DASHBOARD 2</a:t>
            </a:r>
            <a:endParaRPr sz="2200" b="1">
              <a:solidFill>
                <a:srgbClr val="F1C232"/>
              </a:solidFill>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p117"/>
          <p:cNvPicPr preferRelativeResize="0"/>
          <p:nvPr/>
        </p:nvPicPr>
        <p:blipFill rotWithShape="1">
          <a:blip r:embed="rId3">
            <a:alphaModFix/>
          </a:blip>
          <a:srcRect l="1715" r="1347"/>
          <a:stretch/>
        </p:blipFill>
        <p:spPr>
          <a:xfrm>
            <a:off x="0" y="592400"/>
            <a:ext cx="9144000" cy="4481274"/>
          </a:xfrm>
          <a:prstGeom prst="rect">
            <a:avLst/>
          </a:prstGeom>
          <a:noFill/>
          <a:ln>
            <a:noFill/>
          </a:ln>
        </p:spPr>
      </p:pic>
      <p:sp>
        <p:nvSpPr>
          <p:cNvPr id="1042" name="Google Shape;1042;p117"/>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E69138"/>
                </a:solidFill>
                <a:latin typeface="Spectral"/>
                <a:ea typeface="Spectral"/>
                <a:cs typeface="Spectral"/>
                <a:sym typeface="Spectral"/>
              </a:rPr>
              <a:t>DASHBOARD 3</a:t>
            </a:r>
            <a:endParaRPr sz="2200" b="1">
              <a:solidFill>
                <a:srgbClr val="E69138"/>
              </a:solidFill>
              <a:latin typeface="Spectral"/>
              <a:ea typeface="Spectral"/>
              <a:cs typeface="Spectral"/>
              <a:sym typeface="Spectr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118"/>
          <p:cNvSpPr txBox="1">
            <a:spLocks noGrp="1"/>
          </p:cNvSpPr>
          <p:nvPr>
            <p:ph type="title" idx="2"/>
          </p:nvPr>
        </p:nvSpPr>
        <p:spPr>
          <a:xfrm>
            <a:off x="617288" y="1159975"/>
            <a:ext cx="8268000" cy="89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TABLEAU  DASHBOARDS</a:t>
            </a:r>
            <a:endParaRPr sz="6000">
              <a:solidFill>
                <a:srgbClr val="000000"/>
              </a:solidFill>
            </a:endParaRPr>
          </a:p>
        </p:txBody>
      </p:sp>
      <p:pic>
        <p:nvPicPr>
          <p:cNvPr id="1048" name="Google Shape;1048;p118"/>
          <p:cNvPicPr preferRelativeResize="0"/>
          <p:nvPr/>
        </p:nvPicPr>
        <p:blipFill rotWithShape="1">
          <a:blip r:embed="rId3">
            <a:alphaModFix/>
          </a:blip>
          <a:srcRect r="77600"/>
          <a:stretch/>
        </p:blipFill>
        <p:spPr>
          <a:xfrm>
            <a:off x="5763374" y="2998900"/>
            <a:ext cx="1993351" cy="1937850"/>
          </a:xfrm>
          <a:prstGeom prst="rect">
            <a:avLst/>
          </a:prstGeom>
          <a:noFill/>
          <a:ln>
            <a:noFill/>
          </a:ln>
        </p:spPr>
      </p:pic>
      <p:pic>
        <p:nvPicPr>
          <p:cNvPr id="1049" name="Google Shape;1049;p118"/>
          <p:cNvPicPr preferRelativeResize="0"/>
          <p:nvPr/>
        </p:nvPicPr>
        <p:blipFill>
          <a:blip r:embed="rId4">
            <a:alphaModFix/>
          </a:blip>
          <a:stretch>
            <a:fillRect/>
          </a:stretch>
        </p:blipFill>
        <p:spPr>
          <a:xfrm>
            <a:off x="117200" y="2895600"/>
            <a:ext cx="4388074" cy="2144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19"/>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A64D79"/>
                </a:solidFill>
                <a:latin typeface="Spectral"/>
                <a:ea typeface="Spectral"/>
                <a:cs typeface="Spectral"/>
                <a:sym typeface="Spectral"/>
              </a:rPr>
              <a:t>DASHBOARD 1</a:t>
            </a:r>
            <a:endParaRPr sz="2200" b="1">
              <a:solidFill>
                <a:srgbClr val="A64D79"/>
              </a:solidFill>
              <a:latin typeface="Spectral"/>
              <a:ea typeface="Spectral"/>
              <a:cs typeface="Spectral"/>
              <a:sym typeface="Spectral"/>
            </a:endParaRPr>
          </a:p>
        </p:txBody>
      </p:sp>
      <p:pic>
        <p:nvPicPr>
          <p:cNvPr id="1055" name="Google Shape;1055;p119"/>
          <p:cNvPicPr preferRelativeResize="0"/>
          <p:nvPr/>
        </p:nvPicPr>
        <p:blipFill rotWithShape="1">
          <a:blip r:embed="rId3">
            <a:alphaModFix/>
          </a:blip>
          <a:srcRect b="3072"/>
          <a:stretch/>
        </p:blipFill>
        <p:spPr>
          <a:xfrm>
            <a:off x="0" y="571500"/>
            <a:ext cx="9144000" cy="4571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20"/>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0000"/>
                </a:solidFill>
                <a:latin typeface="Spectral"/>
                <a:ea typeface="Spectral"/>
                <a:cs typeface="Spectral"/>
                <a:sym typeface="Spectral"/>
              </a:rPr>
              <a:t>DASHBOARD 2</a:t>
            </a:r>
            <a:endParaRPr sz="2200" b="1">
              <a:solidFill>
                <a:srgbClr val="FF0000"/>
              </a:solidFill>
              <a:latin typeface="Spectral"/>
              <a:ea typeface="Spectral"/>
              <a:cs typeface="Spectral"/>
              <a:sym typeface="Spectral"/>
            </a:endParaRPr>
          </a:p>
          <a:p>
            <a:pPr marL="0" lvl="0" indent="0" algn="ctr" rtl="0">
              <a:spcBef>
                <a:spcPts val="0"/>
              </a:spcBef>
              <a:spcAft>
                <a:spcPts val="0"/>
              </a:spcAft>
              <a:buNone/>
            </a:pPr>
            <a:endParaRPr sz="2200" b="1">
              <a:solidFill>
                <a:srgbClr val="FF0000"/>
              </a:solidFill>
              <a:latin typeface="Spectral"/>
              <a:ea typeface="Spectral"/>
              <a:cs typeface="Spectral"/>
              <a:sym typeface="Spectral"/>
            </a:endParaRPr>
          </a:p>
        </p:txBody>
      </p:sp>
      <p:pic>
        <p:nvPicPr>
          <p:cNvPr id="1061" name="Google Shape;1061;p120"/>
          <p:cNvPicPr preferRelativeResize="0"/>
          <p:nvPr/>
        </p:nvPicPr>
        <p:blipFill rotWithShape="1">
          <a:blip r:embed="rId3">
            <a:alphaModFix/>
          </a:blip>
          <a:srcRect b="3651"/>
          <a:stretch/>
        </p:blipFill>
        <p:spPr>
          <a:xfrm>
            <a:off x="0" y="541100"/>
            <a:ext cx="9144000" cy="46024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1"/>
          <p:cNvSpPr txBox="1">
            <a:spLocks noGrp="1"/>
          </p:cNvSpPr>
          <p:nvPr>
            <p:ph type="title" idx="2"/>
          </p:nvPr>
        </p:nvSpPr>
        <p:spPr>
          <a:xfrm>
            <a:off x="150750" y="741925"/>
            <a:ext cx="8842500" cy="88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000">
                <a:solidFill>
                  <a:srgbClr val="000000"/>
                </a:solidFill>
              </a:rPr>
              <a:t>POWER-BI  DASHBOARDS</a:t>
            </a:r>
            <a:endParaRPr sz="6000">
              <a:solidFill>
                <a:srgbClr val="000000"/>
              </a:solidFill>
            </a:endParaRPr>
          </a:p>
        </p:txBody>
      </p:sp>
      <p:pic>
        <p:nvPicPr>
          <p:cNvPr id="1067" name="Google Shape;1067;p121"/>
          <p:cNvPicPr preferRelativeResize="0"/>
          <p:nvPr/>
        </p:nvPicPr>
        <p:blipFill>
          <a:blip r:embed="rId3">
            <a:alphaModFix/>
          </a:blip>
          <a:stretch>
            <a:fillRect/>
          </a:stretch>
        </p:blipFill>
        <p:spPr>
          <a:xfrm>
            <a:off x="782050" y="2357700"/>
            <a:ext cx="1752725" cy="2353700"/>
          </a:xfrm>
          <a:prstGeom prst="rect">
            <a:avLst/>
          </a:prstGeom>
          <a:noFill/>
          <a:ln>
            <a:noFill/>
          </a:ln>
        </p:spPr>
      </p:pic>
      <p:pic>
        <p:nvPicPr>
          <p:cNvPr id="1068" name="Google Shape;1068;p121"/>
          <p:cNvPicPr preferRelativeResize="0"/>
          <p:nvPr/>
        </p:nvPicPr>
        <p:blipFill>
          <a:blip r:embed="rId4">
            <a:alphaModFix/>
          </a:blip>
          <a:stretch>
            <a:fillRect/>
          </a:stretch>
        </p:blipFill>
        <p:spPr>
          <a:xfrm>
            <a:off x="4300900" y="2401075"/>
            <a:ext cx="4533900" cy="2266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22"/>
          <p:cNvPicPr preferRelativeResize="0"/>
          <p:nvPr/>
        </p:nvPicPr>
        <p:blipFill>
          <a:blip r:embed="rId3">
            <a:alphaModFix/>
          </a:blip>
          <a:stretch>
            <a:fillRect/>
          </a:stretch>
        </p:blipFill>
        <p:spPr>
          <a:xfrm>
            <a:off x="0" y="542375"/>
            <a:ext cx="9143999" cy="4601125"/>
          </a:xfrm>
          <a:prstGeom prst="rect">
            <a:avLst/>
          </a:prstGeom>
          <a:noFill/>
          <a:ln>
            <a:noFill/>
          </a:ln>
        </p:spPr>
      </p:pic>
      <p:sp>
        <p:nvSpPr>
          <p:cNvPr id="1074" name="Google Shape;1074;p122"/>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latin typeface="Spectral"/>
                <a:ea typeface="Spectral"/>
                <a:cs typeface="Spectral"/>
                <a:sym typeface="Spectral"/>
              </a:rPr>
              <a:t>DASHBOARD 1</a:t>
            </a:r>
            <a:endParaRPr sz="2200" b="1">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1079" name="Google Shape;1079;p123"/>
          <p:cNvPicPr preferRelativeResize="0"/>
          <p:nvPr/>
        </p:nvPicPr>
        <p:blipFill>
          <a:blip r:embed="rId3">
            <a:alphaModFix/>
          </a:blip>
          <a:stretch>
            <a:fillRect/>
          </a:stretch>
        </p:blipFill>
        <p:spPr>
          <a:xfrm>
            <a:off x="0" y="491950"/>
            <a:ext cx="9144000" cy="4651550"/>
          </a:xfrm>
          <a:prstGeom prst="rect">
            <a:avLst/>
          </a:prstGeom>
          <a:noFill/>
          <a:ln>
            <a:noFill/>
          </a:ln>
        </p:spPr>
      </p:pic>
      <p:sp>
        <p:nvSpPr>
          <p:cNvPr id="1080" name="Google Shape;1080;p123"/>
          <p:cNvSpPr txBox="1"/>
          <p:nvPr/>
        </p:nvSpPr>
        <p:spPr>
          <a:xfrm>
            <a:off x="295175" y="62800"/>
            <a:ext cx="8530500" cy="42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999999"/>
                </a:solidFill>
                <a:latin typeface="Spectral"/>
                <a:ea typeface="Spectral"/>
                <a:cs typeface="Spectral"/>
                <a:sym typeface="Spectral"/>
              </a:rPr>
              <a:t>DASHBOARD 2</a:t>
            </a:r>
            <a:endParaRPr sz="2200" b="1">
              <a:solidFill>
                <a:srgbClr val="999999"/>
              </a:solidFill>
              <a:latin typeface="Spectral"/>
              <a:ea typeface="Spectral"/>
              <a:cs typeface="Spectral"/>
              <a:sym typeface="Spectr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24"/>
          <p:cNvSpPr txBox="1">
            <a:spLocks noGrp="1"/>
          </p:cNvSpPr>
          <p:nvPr>
            <p:ph type="title" idx="2"/>
          </p:nvPr>
        </p:nvSpPr>
        <p:spPr>
          <a:xfrm>
            <a:off x="3140700" y="990000"/>
            <a:ext cx="2862600" cy="11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6666">
                <a:solidFill>
                  <a:srgbClr val="000000"/>
                </a:solidFill>
              </a:rPr>
              <a:t>MYSQL</a:t>
            </a:r>
            <a:endParaRPr sz="6666">
              <a:solidFill>
                <a:srgbClr val="000000"/>
              </a:solidFill>
            </a:endParaRPr>
          </a:p>
        </p:txBody>
      </p:sp>
      <p:pic>
        <p:nvPicPr>
          <p:cNvPr id="1086" name="Google Shape;1086;p124"/>
          <p:cNvPicPr preferRelativeResize="0"/>
          <p:nvPr/>
        </p:nvPicPr>
        <p:blipFill rotWithShape="1">
          <a:blip r:embed="rId3">
            <a:alphaModFix/>
          </a:blip>
          <a:srcRect r="7961"/>
          <a:stretch/>
        </p:blipFill>
        <p:spPr>
          <a:xfrm>
            <a:off x="183800" y="2525800"/>
            <a:ext cx="3709300" cy="2312900"/>
          </a:xfrm>
          <a:prstGeom prst="rect">
            <a:avLst/>
          </a:prstGeom>
          <a:noFill/>
          <a:ln>
            <a:noFill/>
          </a:ln>
        </p:spPr>
      </p:pic>
      <p:pic>
        <p:nvPicPr>
          <p:cNvPr id="1087" name="Google Shape;1087;p124"/>
          <p:cNvPicPr preferRelativeResize="0"/>
          <p:nvPr/>
        </p:nvPicPr>
        <p:blipFill>
          <a:blip r:embed="rId4">
            <a:alphaModFix/>
          </a:blip>
          <a:stretch>
            <a:fillRect/>
          </a:stretch>
        </p:blipFill>
        <p:spPr>
          <a:xfrm>
            <a:off x="4462175" y="2525800"/>
            <a:ext cx="4282899" cy="237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927"/>
        <p:cNvGrpSpPr/>
        <p:nvPr/>
      </p:nvGrpSpPr>
      <p:grpSpPr>
        <a:xfrm>
          <a:off x="0" y="0"/>
          <a:ext cx="0" cy="0"/>
          <a:chOff x="0" y="0"/>
          <a:chExt cx="0" cy="0"/>
        </a:xfrm>
      </p:grpSpPr>
      <p:pic>
        <p:nvPicPr>
          <p:cNvPr id="928" name="Google Shape;928;p106"/>
          <p:cNvPicPr preferRelativeResize="0"/>
          <p:nvPr/>
        </p:nvPicPr>
        <p:blipFill>
          <a:blip r:embed="rId3">
            <a:alphaModFix/>
          </a:blip>
          <a:stretch>
            <a:fillRect/>
          </a:stretch>
        </p:blipFill>
        <p:spPr>
          <a:xfrm>
            <a:off x="0" y="-64150"/>
            <a:ext cx="9144000" cy="5207650"/>
          </a:xfrm>
          <a:prstGeom prst="rect">
            <a:avLst/>
          </a:prstGeom>
          <a:noFill/>
          <a:ln>
            <a:noFill/>
          </a:ln>
        </p:spPr>
      </p:pic>
      <p:sp>
        <p:nvSpPr>
          <p:cNvPr id="929" name="Google Shape;929;p106"/>
          <p:cNvSpPr txBox="1">
            <a:spLocks noGrp="1"/>
          </p:cNvSpPr>
          <p:nvPr>
            <p:ph type="title"/>
          </p:nvPr>
        </p:nvSpPr>
        <p:spPr>
          <a:xfrm>
            <a:off x="2717696" y="226850"/>
            <a:ext cx="3452400" cy="103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Contents</a:t>
            </a:r>
            <a:endParaRPr/>
          </a:p>
        </p:txBody>
      </p:sp>
      <p:sp>
        <p:nvSpPr>
          <p:cNvPr id="930" name="Google Shape;930;p106"/>
          <p:cNvSpPr txBox="1"/>
          <p:nvPr/>
        </p:nvSpPr>
        <p:spPr>
          <a:xfrm>
            <a:off x="1026771" y="1858099"/>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latin typeface="Lexend SemiBold"/>
                <a:ea typeface="Lexend SemiBold"/>
                <a:cs typeface="Lexend SemiBold"/>
                <a:sym typeface="Lexend SemiBold"/>
              </a:rPr>
              <a:t>INTRODUCTIONS</a:t>
            </a:r>
            <a:endParaRPr sz="1200">
              <a:latin typeface="Lexend SemiBold"/>
              <a:ea typeface="Lexend SemiBold"/>
              <a:cs typeface="Lexend SemiBold"/>
              <a:sym typeface="Lexend SemiBold"/>
            </a:endParaRPr>
          </a:p>
        </p:txBody>
      </p:sp>
      <p:sp>
        <p:nvSpPr>
          <p:cNvPr id="931" name="Google Shape;931;p106"/>
          <p:cNvSpPr txBox="1"/>
          <p:nvPr/>
        </p:nvSpPr>
        <p:spPr>
          <a:xfrm>
            <a:off x="1022721" y="2683986"/>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ANALYSIS AND REPORTS</a:t>
            </a:r>
            <a:endParaRPr sz="1200">
              <a:solidFill>
                <a:schemeClr val="lt1"/>
              </a:solidFill>
              <a:latin typeface="Lexend SemiBold"/>
              <a:ea typeface="Lexend SemiBold"/>
              <a:cs typeface="Lexend SemiBold"/>
              <a:sym typeface="Lexend SemiBold"/>
            </a:endParaRPr>
          </a:p>
        </p:txBody>
      </p:sp>
      <p:sp>
        <p:nvSpPr>
          <p:cNvPr id="932" name="Google Shape;932;p106"/>
          <p:cNvSpPr txBox="1"/>
          <p:nvPr/>
        </p:nvSpPr>
        <p:spPr>
          <a:xfrm>
            <a:off x="1026771" y="3505124"/>
            <a:ext cx="3000000" cy="276900"/>
          </a:xfrm>
          <a:prstGeom prst="rect">
            <a:avLst/>
          </a:prstGeom>
          <a:noFill/>
          <a:ln>
            <a:noFill/>
          </a:ln>
        </p:spPr>
        <p:txBody>
          <a:bodyPr spcFirstLastPara="1" wrap="square" lIns="0" tIns="0" rIns="91425" bIns="91425" anchor="t" anchorCtr="0">
            <a:spAutoFit/>
          </a:bodyPr>
          <a:lstStyle/>
          <a:p>
            <a:pPr marL="0" lvl="0" indent="0" algn="l" rtl="0">
              <a:spcBef>
                <a:spcPts val="0"/>
              </a:spcBef>
              <a:spcAft>
                <a:spcPts val="0"/>
              </a:spcAft>
              <a:buNone/>
            </a:pPr>
            <a:r>
              <a:rPr lang="en" sz="1200">
                <a:solidFill>
                  <a:schemeClr val="lt1"/>
                </a:solidFill>
                <a:latin typeface="Lexend SemiBold"/>
                <a:ea typeface="Lexend SemiBold"/>
                <a:cs typeface="Lexend SemiBold"/>
                <a:sym typeface="Lexend SemiBold"/>
              </a:rPr>
              <a:t>HIGHLIGHTS</a:t>
            </a:r>
            <a:endParaRPr sz="1200">
              <a:solidFill>
                <a:schemeClr val="lt1"/>
              </a:solidFill>
              <a:latin typeface="Lexend SemiBold"/>
              <a:ea typeface="Lexend SemiBold"/>
              <a:cs typeface="Lexend SemiBold"/>
              <a:sym typeface="Lexend SemiBold"/>
            </a:endParaRPr>
          </a:p>
        </p:txBody>
      </p:sp>
      <p:sp>
        <p:nvSpPr>
          <p:cNvPr id="933" name="Google Shape;933;p106"/>
          <p:cNvSpPr txBox="1"/>
          <p:nvPr/>
        </p:nvSpPr>
        <p:spPr>
          <a:xfrm>
            <a:off x="1022721" y="3790999"/>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9</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KEY LEARNING</a:t>
            </a:r>
            <a:endParaRPr sz="800">
              <a:solidFill>
                <a:schemeClr val="lt1"/>
              </a:solidFill>
              <a:latin typeface="Lexend"/>
              <a:ea typeface="Lexend"/>
              <a:cs typeface="Lexend"/>
              <a:sym typeface="Lexend"/>
            </a:endParaRPr>
          </a:p>
        </p:txBody>
      </p:sp>
      <p:sp>
        <p:nvSpPr>
          <p:cNvPr id="934" name="Google Shape;934;p106"/>
          <p:cNvSpPr txBox="1"/>
          <p:nvPr/>
        </p:nvSpPr>
        <p:spPr>
          <a:xfrm>
            <a:off x="1022721" y="2962074"/>
            <a:ext cx="1066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4</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KPI’S</a:t>
            </a:r>
            <a:endParaRPr sz="800">
              <a:solidFill>
                <a:schemeClr val="lt1"/>
              </a:solidFill>
              <a:latin typeface="Lexend"/>
              <a:ea typeface="Lexend"/>
              <a:cs typeface="Lexend"/>
              <a:sym typeface="Lexend"/>
            </a:endParaRPr>
          </a:p>
        </p:txBody>
      </p:sp>
      <p:sp>
        <p:nvSpPr>
          <p:cNvPr id="935" name="Google Shape;935;p106"/>
          <p:cNvSpPr txBox="1"/>
          <p:nvPr/>
        </p:nvSpPr>
        <p:spPr>
          <a:xfrm>
            <a:off x="2237772" y="2962074"/>
            <a:ext cx="9966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5</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EXCEL</a:t>
            </a:r>
            <a:endParaRPr sz="800">
              <a:solidFill>
                <a:schemeClr val="lt1"/>
              </a:solidFill>
              <a:latin typeface="Lexend"/>
              <a:ea typeface="Lexend"/>
              <a:cs typeface="Lexend"/>
              <a:sym typeface="Lexend"/>
            </a:endParaRPr>
          </a:p>
        </p:txBody>
      </p:sp>
      <p:sp>
        <p:nvSpPr>
          <p:cNvPr id="936" name="Google Shape;936;p106"/>
          <p:cNvSpPr txBox="1"/>
          <p:nvPr/>
        </p:nvSpPr>
        <p:spPr>
          <a:xfrm>
            <a:off x="3382623" y="2962074"/>
            <a:ext cx="13245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6</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TABLEAU</a:t>
            </a:r>
            <a:endParaRPr sz="800">
              <a:solidFill>
                <a:schemeClr val="lt1"/>
              </a:solidFill>
              <a:latin typeface="Lexend"/>
              <a:ea typeface="Lexend"/>
              <a:cs typeface="Lexend"/>
              <a:sym typeface="Lexend"/>
            </a:endParaRPr>
          </a:p>
        </p:txBody>
      </p:sp>
      <p:sp>
        <p:nvSpPr>
          <p:cNvPr id="937" name="Google Shape;937;p106"/>
          <p:cNvSpPr txBox="1"/>
          <p:nvPr/>
        </p:nvSpPr>
        <p:spPr>
          <a:xfrm>
            <a:off x="4855371" y="2962074"/>
            <a:ext cx="15384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7</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POWER-BI</a:t>
            </a:r>
            <a:endParaRPr sz="800">
              <a:solidFill>
                <a:schemeClr val="lt1"/>
              </a:solidFill>
              <a:latin typeface="Lexend"/>
              <a:ea typeface="Lexend"/>
              <a:cs typeface="Lexend"/>
              <a:sym typeface="Lexend"/>
            </a:endParaRPr>
          </a:p>
        </p:txBody>
      </p:sp>
      <p:sp>
        <p:nvSpPr>
          <p:cNvPr id="938" name="Google Shape;938;p106"/>
          <p:cNvSpPr txBox="1"/>
          <p:nvPr/>
        </p:nvSpPr>
        <p:spPr>
          <a:xfrm>
            <a:off x="6542031" y="2962074"/>
            <a:ext cx="7050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8</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MYSQL</a:t>
            </a:r>
            <a:endParaRPr sz="800">
              <a:solidFill>
                <a:schemeClr val="lt1"/>
              </a:solidFill>
              <a:latin typeface="Lexend"/>
              <a:ea typeface="Lexend"/>
              <a:cs typeface="Lexend"/>
              <a:sym typeface="Lexend"/>
            </a:endParaRPr>
          </a:p>
        </p:txBody>
      </p:sp>
      <p:sp>
        <p:nvSpPr>
          <p:cNvPr id="939" name="Google Shape;939;p106"/>
          <p:cNvSpPr txBox="1"/>
          <p:nvPr/>
        </p:nvSpPr>
        <p:spPr>
          <a:xfrm>
            <a:off x="1022721" y="2143911"/>
            <a:ext cx="603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TEAM</a:t>
            </a:r>
            <a:endParaRPr sz="800">
              <a:solidFill>
                <a:schemeClr val="lt1"/>
              </a:solidFill>
              <a:latin typeface="Lexend"/>
              <a:ea typeface="Lexend"/>
              <a:cs typeface="Lexend"/>
              <a:sym typeface="Lexend"/>
            </a:endParaRPr>
          </a:p>
        </p:txBody>
      </p:sp>
      <p:cxnSp>
        <p:nvCxnSpPr>
          <p:cNvPr id="940" name="Google Shape;940;p106"/>
          <p:cNvCxnSpPr/>
          <p:nvPr/>
        </p:nvCxnSpPr>
        <p:spPr>
          <a:xfrm>
            <a:off x="1022725" y="1141150"/>
            <a:ext cx="6508500" cy="0"/>
          </a:xfrm>
          <a:prstGeom prst="straightConnector1">
            <a:avLst/>
          </a:prstGeom>
          <a:noFill/>
          <a:ln w="19050" cap="flat" cmpd="sng">
            <a:solidFill>
              <a:schemeClr val="accent2"/>
            </a:solidFill>
            <a:prstDash val="solid"/>
            <a:round/>
            <a:headEnd type="none" w="med" len="med"/>
            <a:tailEnd type="none" w="med" len="med"/>
          </a:ln>
        </p:spPr>
      </p:cxnSp>
      <p:sp>
        <p:nvSpPr>
          <p:cNvPr id="941" name="Google Shape;941;p106"/>
          <p:cNvSpPr txBox="1"/>
          <p:nvPr/>
        </p:nvSpPr>
        <p:spPr>
          <a:xfrm>
            <a:off x="3394219" y="2143899"/>
            <a:ext cx="6798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3</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GOALS</a:t>
            </a:r>
            <a:endParaRPr sz="800">
              <a:solidFill>
                <a:schemeClr val="lt1"/>
              </a:solidFill>
              <a:latin typeface="Lexend"/>
              <a:ea typeface="Lexend"/>
              <a:cs typeface="Lexend"/>
              <a:sym typeface="Lexend"/>
            </a:endParaRPr>
          </a:p>
        </p:txBody>
      </p:sp>
      <p:sp>
        <p:nvSpPr>
          <p:cNvPr id="942" name="Google Shape;942;p106"/>
          <p:cNvSpPr txBox="1"/>
          <p:nvPr/>
        </p:nvSpPr>
        <p:spPr>
          <a:xfrm>
            <a:off x="1786975" y="2144225"/>
            <a:ext cx="14469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2</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COMPANY OVERVIEW</a:t>
            </a:r>
            <a:endParaRPr sz="800">
              <a:solidFill>
                <a:schemeClr val="lt1"/>
              </a:solidFill>
              <a:latin typeface="Lexend"/>
              <a:ea typeface="Lexend"/>
              <a:cs typeface="Lexend"/>
              <a:sym typeface="Lexend"/>
            </a:endParaRPr>
          </a:p>
        </p:txBody>
      </p:sp>
      <p:sp>
        <p:nvSpPr>
          <p:cNvPr id="943" name="Google Shape;943;p106"/>
          <p:cNvSpPr txBox="1"/>
          <p:nvPr/>
        </p:nvSpPr>
        <p:spPr>
          <a:xfrm>
            <a:off x="2879271" y="3782611"/>
            <a:ext cx="1709700" cy="307800"/>
          </a:xfrm>
          <a:prstGeom prst="rect">
            <a:avLst/>
          </a:prstGeom>
          <a:noFill/>
          <a:ln w="9525" cap="flat" cmpd="sng">
            <a:solidFill>
              <a:schemeClr val="dk1"/>
            </a:solidFill>
            <a:prstDash val="solid"/>
            <a:round/>
            <a:headEnd type="none" w="sm" len="sm"/>
            <a:tailEnd type="none" w="sm" len="sm"/>
          </a:ln>
        </p:spPr>
        <p:txBody>
          <a:bodyPr spcFirstLastPara="1" wrap="square" lIns="0" tIns="91425" rIns="91425" bIns="91425" anchor="t" anchorCtr="0">
            <a:spAutoFit/>
          </a:bodyPr>
          <a:lstStyle/>
          <a:p>
            <a:pPr marL="0" lvl="0" indent="0" algn="l" rtl="0">
              <a:lnSpc>
                <a:spcPct val="125000"/>
              </a:lnSpc>
              <a:spcBef>
                <a:spcPts val="0"/>
              </a:spcBef>
              <a:spcAft>
                <a:spcPts val="0"/>
              </a:spcAft>
              <a:buNone/>
            </a:pPr>
            <a:r>
              <a:rPr lang="en" sz="800">
                <a:solidFill>
                  <a:schemeClr val="dk2"/>
                </a:solidFill>
                <a:highlight>
                  <a:schemeClr val="lt1"/>
                </a:highlight>
                <a:latin typeface="Lexend"/>
                <a:ea typeface="Lexend"/>
                <a:cs typeface="Lexend"/>
                <a:sym typeface="Lexend"/>
              </a:rPr>
              <a:t> </a:t>
            </a:r>
            <a:r>
              <a:rPr lang="en" sz="800">
                <a:solidFill>
                  <a:schemeClr val="dk2"/>
                </a:solidFill>
                <a:highlight>
                  <a:schemeClr val="lt1"/>
                </a:highlight>
                <a:latin typeface="Lexend SemiBold"/>
                <a:ea typeface="Lexend SemiBold"/>
                <a:cs typeface="Lexend SemiBold"/>
                <a:sym typeface="Lexend SemiBold"/>
              </a:rPr>
              <a:t>10</a:t>
            </a:r>
            <a:r>
              <a:rPr lang="en" sz="800">
                <a:solidFill>
                  <a:schemeClr val="dk2"/>
                </a:solidFill>
                <a:highlight>
                  <a:schemeClr val="lt1"/>
                </a:highlight>
                <a:latin typeface="Lexend"/>
                <a:ea typeface="Lexend"/>
                <a:cs typeface="Lexend"/>
                <a:sym typeface="Lexend"/>
              </a:rPr>
              <a:t> </a:t>
            </a:r>
            <a:r>
              <a:rPr lang="en" sz="800">
                <a:solidFill>
                  <a:schemeClr val="lt1"/>
                </a:solidFill>
                <a:latin typeface="Lexend"/>
                <a:ea typeface="Lexend"/>
                <a:cs typeface="Lexend"/>
                <a:sym typeface="Lexend"/>
              </a:rPr>
              <a:t> PROJECT SUMMARY</a:t>
            </a:r>
            <a:endParaRPr sz="800">
              <a:solidFill>
                <a:schemeClr val="lt1"/>
              </a:solidFill>
              <a:latin typeface="Lexend"/>
              <a:ea typeface="Lexend"/>
              <a:cs typeface="Lexend"/>
              <a:sym typeface="Lexend"/>
            </a:endParaRPr>
          </a:p>
        </p:txBody>
      </p:sp>
      <p:pic>
        <p:nvPicPr>
          <p:cNvPr id="944" name="Google Shape;944;p106"/>
          <p:cNvPicPr preferRelativeResize="0"/>
          <p:nvPr/>
        </p:nvPicPr>
        <p:blipFill rotWithShape="1">
          <a:blip r:embed="rId4">
            <a:alphaModFix/>
          </a:blip>
          <a:srcRect/>
          <a:stretch/>
        </p:blipFill>
        <p:spPr>
          <a:xfrm>
            <a:off x="6691750" y="-64152"/>
            <a:ext cx="2399725" cy="1135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pic>
        <p:nvPicPr>
          <p:cNvPr id="1092" name="Google Shape;1092;p125"/>
          <p:cNvPicPr preferRelativeResize="0"/>
          <p:nvPr/>
        </p:nvPicPr>
        <p:blipFill>
          <a:blip r:embed="rId3">
            <a:alphaModFix/>
          </a:blip>
          <a:stretch>
            <a:fillRect/>
          </a:stretch>
        </p:blipFill>
        <p:spPr>
          <a:xfrm>
            <a:off x="0" y="-56750"/>
            <a:ext cx="9144001" cy="5200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pic>
        <p:nvPicPr>
          <p:cNvPr id="1097" name="Google Shape;1097;p126"/>
          <p:cNvPicPr preferRelativeResize="0"/>
          <p:nvPr/>
        </p:nvPicPr>
        <p:blipFill>
          <a:blip r:embed="rId3">
            <a:alphaModFix/>
          </a:blip>
          <a:stretch>
            <a:fillRect/>
          </a:stretch>
        </p:blipFill>
        <p:spPr>
          <a:xfrm>
            <a:off x="0" y="0"/>
            <a:ext cx="9143999"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27"/>
          <p:cNvSpPr txBox="1"/>
          <p:nvPr/>
        </p:nvSpPr>
        <p:spPr>
          <a:xfrm>
            <a:off x="332400" y="179175"/>
            <a:ext cx="8479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3C3D36"/>
                </a:solidFill>
                <a:latin typeface="Familjen Grotesk"/>
                <a:ea typeface="Familjen Grotesk"/>
                <a:cs typeface="Familjen Grotesk"/>
                <a:sym typeface="Familjen Grotesk"/>
              </a:rPr>
              <a:t>Key Learnings</a:t>
            </a:r>
            <a:endParaRPr sz="4800"/>
          </a:p>
        </p:txBody>
      </p:sp>
      <p:sp>
        <p:nvSpPr>
          <p:cNvPr id="1103" name="Google Shape;1103;p127"/>
          <p:cNvSpPr txBox="1"/>
          <p:nvPr/>
        </p:nvSpPr>
        <p:spPr>
          <a:xfrm>
            <a:off x="267600" y="1133475"/>
            <a:ext cx="8544000" cy="367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1200"/>
              </a:spcBef>
              <a:spcAft>
                <a:spcPts val="0"/>
              </a:spcAft>
              <a:buSzPts val="1400"/>
              <a:buChar char="➢"/>
            </a:pPr>
            <a:r>
              <a:rPr lang="en" sz="1900">
                <a:latin typeface="Familjen Grotesk"/>
                <a:ea typeface="Familjen Grotesk"/>
                <a:cs typeface="Familjen Grotesk"/>
                <a:sym typeface="Familjen Grotesk"/>
              </a:rPr>
              <a:t>Identify sales trends and top regions.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Analyze customer demographics.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Optimize inventory management.</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Use dashboards for insights.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Leverage Power BI for analysis.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Extract key metrics via SQL.</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Identify high-value customers.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Evaluate regional sales trends.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Enhance engagement and profits.</a:t>
            </a:r>
            <a:endParaRPr sz="1900">
              <a:latin typeface="Familjen Grotesk"/>
              <a:ea typeface="Familjen Grotesk"/>
              <a:cs typeface="Familjen Grotesk"/>
              <a:sym typeface="Familjen Grotesk"/>
            </a:endParaRPr>
          </a:p>
          <a:p>
            <a:pPr marL="457200" lvl="0" indent="-317500" algn="just" rtl="0">
              <a:lnSpc>
                <a:spcPct val="115000"/>
              </a:lnSpc>
              <a:spcBef>
                <a:spcPts val="0"/>
              </a:spcBef>
              <a:spcAft>
                <a:spcPts val="0"/>
              </a:spcAft>
              <a:buSzPts val="1400"/>
              <a:buChar char="➢"/>
            </a:pPr>
            <a:r>
              <a:rPr lang="en" sz="1900">
                <a:latin typeface="Familjen Grotesk"/>
                <a:ea typeface="Familjen Grotesk"/>
                <a:cs typeface="Familjen Grotesk"/>
                <a:sym typeface="Familjen Grotesk"/>
              </a:rPr>
              <a:t>Refine analytics for success.     </a:t>
            </a:r>
            <a:endParaRPr sz="1900">
              <a:latin typeface="Familjen Grotesk"/>
              <a:ea typeface="Familjen Grotesk"/>
              <a:cs typeface="Familjen Grotesk"/>
              <a:sym typeface="Familjen Grotesk"/>
            </a:endParaRPr>
          </a:p>
        </p:txBody>
      </p:sp>
      <p:pic>
        <p:nvPicPr>
          <p:cNvPr id="1104" name="Google Shape;1104;p127"/>
          <p:cNvPicPr preferRelativeResize="0"/>
          <p:nvPr/>
        </p:nvPicPr>
        <p:blipFill>
          <a:blip r:embed="rId3">
            <a:alphaModFix/>
          </a:blip>
          <a:stretch>
            <a:fillRect/>
          </a:stretch>
        </p:blipFill>
        <p:spPr>
          <a:xfrm>
            <a:off x="5091426" y="1133475"/>
            <a:ext cx="3823975" cy="3823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128"/>
          <p:cNvSpPr txBox="1">
            <a:spLocks noGrp="1"/>
          </p:cNvSpPr>
          <p:nvPr>
            <p:ph type="title"/>
          </p:nvPr>
        </p:nvSpPr>
        <p:spPr>
          <a:xfrm>
            <a:off x="95100" y="290250"/>
            <a:ext cx="8953800" cy="68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solidFill>
                  <a:srgbClr val="00FFFF"/>
                </a:solidFill>
              </a:rPr>
              <a:t>Summary</a:t>
            </a:r>
            <a:endParaRPr sz="5000">
              <a:solidFill>
                <a:srgbClr val="00FFFF"/>
              </a:solidFill>
            </a:endParaRPr>
          </a:p>
        </p:txBody>
      </p:sp>
      <p:sp>
        <p:nvSpPr>
          <p:cNvPr id="1110" name="Google Shape;1110;p128"/>
          <p:cNvSpPr txBox="1"/>
          <p:nvPr/>
        </p:nvSpPr>
        <p:spPr>
          <a:xfrm>
            <a:off x="181800" y="976950"/>
            <a:ext cx="8780400" cy="38403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1200"/>
              </a:spcBef>
              <a:spcAft>
                <a:spcPts val="1200"/>
              </a:spcAft>
              <a:buNone/>
            </a:pPr>
            <a:r>
              <a:rPr lang="en" sz="1600">
                <a:solidFill>
                  <a:schemeClr val="lt1"/>
                </a:solidFill>
                <a:latin typeface="Familjen Grotesk"/>
                <a:ea typeface="Familjen Grotesk"/>
                <a:cs typeface="Familjen Grotesk"/>
                <a:sym typeface="Familjen Grotesk"/>
              </a:rPr>
              <a:t>The sales analysis project identifies peak sales periods, top-performing regions, and seasonal trends. It examines customer demographics, occupations, and locations to enhance targeted marketing. Inventory management insights help optimize stock levels and production efficiency. The Adventureworks dashboard tracks orders, profit, shipping, and customer segments, while the Sales Performance dashboard focuses on sales distribution, demographics, and market trends. Power BI provides insights into sales, customer growth, profit, and transportation costs. SQL queries extract total sales, profit, and order quantities while analyzing AOV and high-value customers. Regional sales trends are identified using SQL joins, revealing strong and weak markets. These insights drive strategic decisions to improve sales, customer engagement, and operational efficiency. The combination of dashboards and SQL analysis ensures a data-driven approach to business growth. Continuous monitoring and refinement of these insights will help maintain competitive advantage and long-term success.</a:t>
            </a:r>
            <a:endParaRPr sz="1600">
              <a:solidFill>
                <a:schemeClr val="lt1"/>
              </a:solidFill>
              <a:latin typeface="Familjen Grotesk"/>
              <a:ea typeface="Familjen Grotesk"/>
              <a:cs typeface="Familjen Grotesk"/>
              <a:sym typeface="Familjen Grotes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1115" name="Google Shape;1115;p129" descr="Close up of gold bubbles."/>
          <p:cNvPicPr preferRelativeResize="0">
            <a:picLocks noGrp="1"/>
          </p:cNvPicPr>
          <p:nvPr>
            <p:ph type="pic" idx="2"/>
          </p:nvPr>
        </p:nvPicPr>
        <p:blipFill rotWithShape="1">
          <a:blip r:embed="rId3">
            <a:alphaModFix/>
          </a:blip>
          <a:srcRect t="19370" b="19370"/>
          <a:stretch/>
        </p:blipFill>
        <p:spPr>
          <a:xfrm>
            <a:off x="0" y="-2"/>
            <a:ext cx="9144003" cy="5143501"/>
          </a:xfrm>
          <a:prstGeom prst="rect">
            <a:avLst/>
          </a:prstGeom>
        </p:spPr>
      </p:pic>
      <p:sp>
        <p:nvSpPr>
          <p:cNvPr id="1116" name="Google Shape;1116;p129"/>
          <p:cNvSpPr txBox="1">
            <a:spLocks noGrp="1"/>
          </p:cNvSpPr>
          <p:nvPr>
            <p:ph type="title"/>
          </p:nvPr>
        </p:nvSpPr>
        <p:spPr>
          <a:xfrm>
            <a:off x="1968400" y="2101950"/>
            <a:ext cx="5848800" cy="93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3C3D36"/>
                </a:solidFill>
              </a:rPr>
              <a:t>THANK YOU!</a:t>
            </a:r>
            <a:endParaRPr>
              <a:solidFill>
                <a:srgbClr val="3C3D3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08"/>
          <p:cNvSpPr txBox="1">
            <a:spLocks noGrp="1"/>
          </p:cNvSpPr>
          <p:nvPr>
            <p:ph type="title"/>
          </p:nvPr>
        </p:nvSpPr>
        <p:spPr>
          <a:xfrm>
            <a:off x="73152" y="335300"/>
            <a:ext cx="8884800" cy="90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solidFill>
                  <a:srgbClr val="000000"/>
                </a:solidFill>
              </a:rPr>
              <a:t>Company Overview</a:t>
            </a:r>
            <a:endParaRPr>
              <a:solidFill>
                <a:srgbClr val="000000"/>
              </a:solidFill>
            </a:endParaRPr>
          </a:p>
        </p:txBody>
      </p:sp>
      <p:sp>
        <p:nvSpPr>
          <p:cNvPr id="963" name="Google Shape;963;p108"/>
          <p:cNvSpPr txBox="1">
            <a:spLocks noGrp="1"/>
          </p:cNvSpPr>
          <p:nvPr>
            <p:ph type="subTitle" idx="3"/>
          </p:nvPr>
        </p:nvSpPr>
        <p:spPr>
          <a:xfrm>
            <a:off x="228600" y="1226400"/>
            <a:ext cx="2790000" cy="179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Introduction</a:t>
            </a:r>
            <a:endParaRPr sz="4000"/>
          </a:p>
        </p:txBody>
      </p:sp>
      <p:sp>
        <p:nvSpPr>
          <p:cNvPr id="964" name="Google Shape;964;p108"/>
          <p:cNvSpPr txBox="1">
            <a:spLocks noGrp="1"/>
          </p:cNvSpPr>
          <p:nvPr>
            <p:ph type="subTitle" idx="4"/>
          </p:nvPr>
        </p:nvSpPr>
        <p:spPr>
          <a:xfrm>
            <a:off x="321279" y="3252025"/>
            <a:ext cx="2605500" cy="735900"/>
          </a:xfrm>
          <a:prstGeom prst="rect">
            <a:avLst/>
          </a:prstGeom>
        </p:spPr>
        <p:txBody>
          <a:bodyPr spcFirstLastPara="1" wrap="square" lIns="91425" tIns="91425" rIns="91425" bIns="91425" anchor="ctr" anchorCtr="0">
            <a:noAutofit/>
          </a:bodyPr>
          <a:lstStyle/>
          <a:p>
            <a:pPr marL="0" marR="0" lvl="0" indent="0" algn="l" rtl="0">
              <a:lnSpc>
                <a:spcPct val="80000"/>
              </a:lnSpc>
              <a:spcBef>
                <a:spcPts val="0"/>
              </a:spcBef>
              <a:spcAft>
                <a:spcPts val="0"/>
              </a:spcAft>
              <a:buNone/>
            </a:pPr>
            <a:r>
              <a:rPr lang="en"/>
              <a:t>#3</a:t>
            </a:r>
            <a:endParaRPr/>
          </a:p>
        </p:txBody>
      </p:sp>
      <p:sp>
        <p:nvSpPr>
          <p:cNvPr id="965" name="Google Shape;965;p108"/>
          <p:cNvSpPr txBox="1">
            <a:spLocks noGrp="1"/>
          </p:cNvSpPr>
          <p:nvPr>
            <p:ph type="body" idx="5"/>
          </p:nvPr>
        </p:nvSpPr>
        <p:spPr>
          <a:xfrm>
            <a:off x="275375" y="3775175"/>
            <a:ext cx="2697300" cy="1125300"/>
          </a:xfrm>
          <a:prstGeom prst="rect">
            <a:avLst/>
          </a:prstGeom>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endParaRPr sz="1200"/>
          </a:p>
          <a:p>
            <a:pPr marL="0" marR="0" lvl="0" indent="0" algn="just" rtl="0">
              <a:lnSpc>
                <a:spcPct val="100000"/>
              </a:lnSpc>
              <a:spcBef>
                <a:spcPts val="1000"/>
              </a:spcBef>
              <a:spcAft>
                <a:spcPts val="0"/>
              </a:spcAft>
              <a:buNone/>
            </a:pPr>
            <a:r>
              <a:rPr lang="en" sz="1200"/>
              <a:t>The main plant  is in Bothell, Washington with 290 employees, several regional sales teams are located throughout their market base.</a:t>
            </a:r>
            <a:endParaRPr sz="1200"/>
          </a:p>
          <a:p>
            <a:pPr marL="0" marR="0" lvl="0" indent="0" algn="just" rtl="0">
              <a:lnSpc>
                <a:spcPct val="100000"/>
              </a:lnSpc>
              <a:spcBef>
                <a:spcPts val="1000"/>
              </a:spcBef>
              <a:spcAft>
                <a:spcPts val="1000"/>
              </a:spcAft>
              <a:buNone/>
            </a:pPr>
            <a:endParaRPr sz="1200"/>
          </a:p>
        </p:txBody>
      </p:sp>
      <p:sp>
        <p:nvSpPr>
          <p:cNvPr id="966" name="Google Shape;966;p108"/>
          <p:cNvSpPr txBox="1">
            <a:spLocks noGrp="1"/>
          </p:cNvSpPr>
          <p:nvPr>
            <p:ph type="subTitle" idx="6"/>
          </p:nvPr>
        </p:nvSpPr>
        <p:spPr>
          <a:xfrm>
            <a:off x="3262804"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a:t>
            </a:r>
            <a:endParaRPr/>
          </a:p>
        </p:txBody>
      </p:sp>
      <p:sp>
        <p:nvSpPr>
          <p:cNvPr id="967" name="Google Shape;967;p108"/>
          <p:cNvSpPr txBox="1">
            <a:spLocks noGrp="1"/>
          </p:cNvSpPr>
          <p:nvPr>
            <p:ph type="body" idx="7"/>
          </p:nvPr>
        </p:nvSpPr>
        <p:spPr>
          <a:xfrm>
            <a:off x="3262800" y="3753575"/>
            <a:ext cx="2605500" cy="1168500"/>
          </a:xfrm>
          <a:prstGeom prst="rect">
            <a:avLst/>
          </a:prstGeom>
        </p:spPr>
        <p:txBody>
          <a:bodyPr spcFirstLastPara="1" wrap="square" lIns="91425" tIns="91425" rIns="91425" bIns="91425" anchor="ctr" anchorCtr="0">
            <a:noAutofit/>
          </a:bodyPr>
          <a:lstStyle/>
          <a:p>
            <a:pPr marL="0" lvl="0" indent="0" algn="just" rtl="0">
              <a:spcBef>
                <a:spcPts val="0"/>
              </a:spcBef>
              <a:spcAft>
                <a:spcPts val="1000"/>
              </a:spcAft>
              <a:buNone/>
            </a:pPr>
            <a:r>
              <a:rPr lang="en" sz="1200"/>
              <a:t>In 2000s, Adventure Works Cycles bought a small manufacturing plant in Mexico. Which manufactures several critical subcomponents for the product line.</a:t>
            </a:r>
            <a:endParaRPr sz="1200"/>
          </a:p>
        </p:txBody>
      </p:sp>
      <p:sp>
        <p:nvSpPr>
          <p:cNvPr id="968" name="Google Shape;968;p108"/>
          <p:cNvSpPr txBox="1">
            <a:spLocks noGrp="1"/>
          </p:cNvSpPr>
          <p:nvPr>
            <p:ph type="subTitle" idx="8"/>
          </p:nvPr>
        </p:nvSpPr>
        <p:spPr>
          <a:xfrm>
            <a:off x="6204329" y="325202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#5</a:t>
            </a:r>
            <a:endParaRPr/>
          </a:p>
        </p:txBody>
      </p:sp>
      <p:sp>
        <p:nvSpPr>
          <p:cNvPr id="969" name="Google Shape;969;p108"/>
          <p:cNvSpPr txBox="1">
            <a:spLocks noGrp="1"/>
          </p:cNvSpPr>
          <p:nvPr>
            <p:ph type="body" idx="9"/>
          </p:nvPr>
        </p:nvSpPr>
        <p:spPr>
          <a:xfrm>
            <a:off x="6204325" y="3753575"/>
            <a:ext cx="2605500" cy="1168500"/>
          </a:xfrm>
          <a:prstGeom prst="rect">
            <a:avLst/>
          </a:prstGeom>
        </p:spPr>
        <p:txBody>
          <a:bodyPr spcFirstLastPara="1" wrap="square" lIns="91425" tIns="91425" rIns="91425" bIns="91425" anchor="ctr" anchorCtr="0">
            <a:noAutofit/>
          </a:bodyPr>
          <a:lstStyle/>
          <a:p>
            <a:pPr marL="0" lvl="0" indent="0" algn="just" rtl="0">
              <a:lnSpc>
                <a:spcPct val="115000"/>
              </a:lnSpc>
              <a:spcBef>
                <a:spcPts val="1200"/>
              </a:spcBef>
              <a:spcAft>
                <a:spcPts val="0"/>
              </a:spcAft>
              <a:buNone/>
            </a:pPr>
            <a:r>
              <a:rPr lang="en" sz="1200"/>
              <a:t>Adventure Works plans to target top customers, expand online, and reduce production costs.</a:t>
            </a:r>
            <a:endParaRPr sz="1200"/>
          </a:p>
          <a:p>
            <a:pPr marL="0" lvl="0" indent="0" algn="just" rtl="0">
              <a:spcBef>
                <a:spcPts val="1200"/>
              </a:spcBef>
              <a:spcAft>
                <a:spcPts val="1000"/>
              </a:spcAft>
              <a:buNone/>
            </a:pPr>
            <a:endParaRPr sz="1200"/>
          </a:p>
        </p:txBody>
      </p:sp>
      <p:sp>
        <p:nvSpPr>
          <p:cNvPr id="970" name="Google Shape;970;p108"/>
          <p:cNvSpPr txBox="1">
            <a:spLocks noGrp="1"/>
          </p:cNvSpPr>
          <p:nvPr>
            <p:ph type="subTitle" idx="13"/>
          </p:nvPr>
        </p:nvSpPr>
        <p:spPr>
          <a:xfrm>
            <a:off x="6204329"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a:t>
            </a:r>
            <a:endParaRPr/>
          </a:p>
        </p:txBody>
      </p:sp>
      <p:sp>
        <p:nvSpPr>
          <p:cNvPr id="971" name="Google Shape;971;p108"/>
          <p:cNvSpPr txBox="1">
            <a:spLocks noGrp="1"/>
          </p:cNvSpPr>
          <p:nvPr>
            <p:ph type="body" idx="14"/>
          </p:nvPr>
        </p:nvSpPr>
        <p:spPr>
          <a:xfrm>
            <a:off x="6204325" y="1847575"/>
            <a:ext cx="2605500" cy="1168500"/>
          </a:xfrm>
          <a:prstGeom prst="rect">
            <a:avLst/>
          </a:prstGeom>
        </p:spPr>
        <p:txBody>
          <a:bodyPr spcFirstLastPara="1" wrap="square" lIns="91425" tIns="91425" rIns="91425" bIns="91425" anchor="ctr" anchorCtr="0">
            <a:noAutofit/>
          </a:bodyPr>
          <a:lstStyle/>
          <a:p>
            <a:pPr marL="0" marR="0" lvl="0" indent="0" algn="just" rtl="0">
              <a:lnSpc>
                <a:spcPct val="110000"/>
              </a:lnSpc>
              <a:spcBef>
                <a:spcPts val="1000"/>
              </a:spcBef>
              <a:spcAft>
                <a:spcPts val="0"/>
              </a:spcAft>
              <a:buNone/>
            </a:pPr>
            <a:r>
              <a:rPr lang="en" sz="1200">
                <a:solidFill>
                  <a:srgbClr val="3C3D36"/>
                </a:solidFill>
              </a:rPr>
              <a:t>Manufactures and sells metal and composite bicycles to North American, European and Asian commercial markets</a:t>
            </a:r>
            <a:endParaRPr sz="1200">
              <a:solidFill>
                <a:srgbClr val="3C3D36"/>
              </a:solidFill>
            </a:endParaRPr>
          </a:p>
        </p:txBody>
      </p:sp>
      <p:sp>
        <p:nvSpPr>
          <p:cNvPr id="972" name="Google Shape;972;p108"/>
          <p:cNvSpPr txBox="1">
            <a:spLocks noGrp="1"/>
          </p:cNvSpPr>
          <p:nvPr>
            <p:ph type="subTitle" idx="15"/>
          </p:nvPr>
        </p:nvSpPr>
        <p:spPr>
          <a:xfrm>
            <a:off x="3262804" y="1324475"/>
            <a:ext cx="2605500" cy="73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#1</a:t>
            </a:r>
            <a:endParaRPr/>
          </a:p>
        </p:txBody>
      </p:sp>
      <p:sp>
        <p:nvSpPr>
          <p:cNvPr id="973" name="Google Shape;973;p108"/>
          <p:cNvSpPr txBox="1">
            <a:spLocks noGrp="1"/>
          </p:cNvSpPr>
          <p:nvPr>
            <p:ph type="body" idx="16"/>
          </p:nvPr>
        </p:nvSpPr>
        <p:spPr>
          <a:xfrm>
            <a:off x="3262800" y="1847575"/>
            <a:ext cx="2605500" cy="1168500"/>
          </a:xfrm>
          <a:prstGeom prst="rect">
            <a:avLst/>
          </a:prstGeom>
        </p:spPr>
        <p:txBody>
          <a:bodyPr spcFirstLastPara="1" wrap="square" lIns="91425" tIns="91425" rIns="91425" bIns="91425" anchor="ctr" anchorCtr="0">
            <a:noAutofit/>
          </a:bodyPr>
          <a:lstStyle/>
          <a:p>
            <a:pPr marL="0" lvl="0" indent="0" algn="just" rtl="0">
              <a:lnSpc>
                <a:spcPct val="110000"/>
              </a:lnSpc>
              <a:spcBef>
                <a:spcPts val="1000"/>
              </a:spcBef>
              <a:spcAft>
                <a:spcPts val="0"/>
              </a:spcAft>
              <a:buNone/>
            </a:pPr>
            <a:r>
              <a:rPr lang="en" sz="1200">
                <a:solidFill>
                  <a:srgbClr val="3C3D36"/>
                </a:solidFill>
              </a:rPr>
              <a:t>Multinational cycle manufacturing company.</a:t>
            </a:r>
            <a:endParaRPr sz="1200">
              <a:solidFill>
                <a:srgbClr val="3C3D36"/>
              </a:solidFill>
            </a:endParaRPr>
          </a:p>
          <a:p>
            <a:pPr marL="0" lvl="0" indent="0" algn="just" rtl="0">
              <a:spcBef>
                <a:spcPts val="0"/>
              </a:spcBef>
              <a:spcAft>
                <a:spcPts val="1000"/>
              </a:spcAft>
              <a:buNone/>
            </a:pPr>
            <a:endParaRPr>
              <a:solidFill>
                <a:srgbClr val="3C3D36"/>
              </a:solidFill>
            </a:endParaRPr>
          </a:p>
        </p:txBody>
      </p:sp>
      <p:cxnSp>
        <p:nvCxnSpPr>
          <p:cNvPr id="974" name="Google Shape;974;p108"/>
          <p:cNvCxnSpPr/>
          <p:nvPr/>
        </p:nvCxnSpPr>
        <p:spPr>
          <a:xfrm>
            <a:off x="1317750" y="1141150"/>
            <a:ext cx="6508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109"/>
          <p:cNvPicPr preferRelativeResize="0">
            <a:picLocks noGrp="1"/>
          </p:cNvPicPr>
          <p:nvPr>
            <p:ph type="pic" idx="5"/>
          </p:nvPr>
        </p:nvPicPr>
        <p:blipFill rotWithShape="1">
          <a:blip r:embed="rId3">
            <a:alphaModFix/>
          </a:blip>
          <a:srcRect l="11143" r="11150"/>
          <a:stretch/>
        </p:blipFill>
        <p:spPr>
          <a:xfrm>
            <a:off x="6714575" y="1486525"/>
            <a:ext cx="2298099" cy="3074276"/>
          </a:xfrm>
          <a:prstGeom prst="rect">
            <a:avLst/>
          </a:prstGeom>
        </p:spPr>
      </p:pic>
      <p:pic>
        <p:nvPicPr>
          <p:cNvPr id="980" name="Google Shape;980;p109"/>
          <p:cNvPicPr preferRelativeResize="0">
            <a:picLocks noGrp="1"/>
          </p:cNvPicPr>
          <p:nvPr>
            <p:ph type="pic" idx="6"/>
          </p:nvPr>
        </p:nvPicPr>
        <p:blipFill rotWithShape="1">
          <a:blip r:embed="rId4">
            <a:alphaModFix/>
          </a:blip>
          <a:srcRect l="7498" r="7489"/>
          <a:stretch/>
        </p:blipFill>
        <p:spPr>
          <a:xfrm>
            <a:off x="243850" y="3343450"/>
            <a:ext cx="3150223" cy="1714502"/>
          </a:xfrm>
          <a:prstGeom prst="rect">
            <a:avLst/>
          </a:prstGeom>
        </p:spPr>
      </p:pic>
      <p:sp>
        <p:nvSpPr>
          <p:cNvPr id="981" name="Google Shape;981;p109"/>
          <p:cNvSpPr txBox="1">
            <a:spLocks noGrp="1"/>
          </p:cNvSpPr>
          <p:nvPr>
            <p:ph type="title"/>
          </p:nvPr>
        </p:nvSpPr>
        <p:spPr>
          <a:xfrm>
            <a:off x="2949850" y="129925"/>
            <a:ext cx="2566500" cy="90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Goals</a:t>
            </a:r>
            <a:endParaRPr>
              <a:solidFill>
                <a:srgbClr val="000000"/>
              </a:solidFill>
            </a:endParaRPr>
          </a:p>
        </p:txBody>
      </p:sp>
      <p:sp>
        <p:nvSpPr>
          <p:cNvPr id="982" name="Google Shape;982;p109"/>
          <p:cNvSpPr txBox="1">
            <a:spLocks noGrp="1"/>
          </p:cNvSpPr>
          <p:nvPr>
            <p:ph type="body" idx="1"/>
          </p:nvPr>
        </p:nvSpPr>
        <p:spPr>
          <a:xfrm>
            <a:off x="243850" y="677550"/>
            <a:ext cx="7098300" cy="2476500"/>
          </a:xfrm>
          <a:prstGeom prst="rect">
            <a:avLst/>
          </a:prstGeom>
        </p:spPr>
        <p:txBody>
          <a:bodyPr spcFirstLastPara="1" wrap="square" lIns="0" tIns="91425" rIns="0" bIns="0" anchor="ctr" anchorCtr="0">
            <a:noAutofit/>
          </a:bodyPr>
          <a:lstStyle/>
          <a:p>
            <a:pPr marL="457200" lvl="0" indent="-317500" algn="just" rtl="0">
              <a:lnSpc>
                <a:spcPct val="115000"/>
              </a:lnSpc>
              <a:spcBef>
                <a:spcPts val="0"/>
              </a:spcBef>
              <a:spcAft>
                <a:spcPts val="0"/>
              </a:spcAft>
              <a:buClr>
                <a:srgbClr val="000000"/>
              </a:buClr>
              <a:buSzPts val="1400"/>
              <a:buChar char="❏"/>
            </a:pPr>
            <a:r>
              <a:rPr lang="en">
                <a:solidFill>
                  <a:srgbClr val="000000"/>
                </a:solidFill>
              </a:rPr>
              <a:t>Leverage data-driven insights to optimize sales, customer behavior, and profitability.</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Analyze sales patterns to identify growth opportunities.</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Understand customer preferences for better decision-making.</a:t>
            </a:r>
            <a:endParaRPr>
              <a:solidFill>
                <a:srgbClr val="000000"/>
              </a:solidFill>
            </a:endParaRPr>
          </a:p>
          <a:p>
            <a:pPr marL="0" lvl="0" indent="0" algn="just" rtl="0">
              <a:lnSpc>
                <a:spcPct val="115000"/>
              </a:lnSpc>
              <a:spcBef>
                <a:spcPts val="0"/>
              </a:spcBef>
              <a:spcAft>
                <a:spcPts val="0"/>
              </a:spcAft>
              <a:buNone/>
            </a:pPr>
            <a:endParaRPr>
              <a:solidFill>
                <a:srgbClr val="000000"/>
              </a:solidFill>
            </a:endParaRPr>
          </a:p>
          <a:p>
            <a:pPr marL="457200" lvl="0" indent="-317500" algn="just" rtl="0">
              <a:lnSpc>
                <a:spcPct val="115000"/>
              </a:lnSpc>
              <a:spcBef>
                <a:spcPts val="0"/>
              </a:spcBef>
              <a:spcAft>
                <a:spcPts val="0"/>
              </a:spcAft>
              <a:buClr>
                <a:srgbClr val="000000"/>
              </a:buClr>
              <a:buSzPts val="1400"/>
              <a:buChar char="❏"/>
            </a:pPr>
            <a:r>
              <a:rPr lang="en">
                <a:solidFill>
                  <a:srgbClr val="000000"/>
                </a:solidFill>
              </a:rPr>
              <a:t>Deliver actionable insights to guide strategic business decisions.</a:t>
            </a:r>
            <a:endParaRPr>
              <a:solidFill>
                <a:srgbClr val="000000"/>
              </a:solidFill>
            </a:endParaRPr>
          </a:p>
        </p:txBody>
      </p:sp>
      <p:cxnSp>
        <p:nvCxnSpPr>
          <p:cNvPr id="983" name="Google Shape;983;p109"/>
          <p:cNvCxnSpPr/>
          <p:nvPr/>
        </p:nvCxnSpPr>
        <p:spPr>
          <a:xfrm rot="10800000" flipH="1">
            <a:off x="978850" y="827750"/>
            <a:ext cx="6006000" cy="3300"/>
          </a:xfrm>
          <a:prstGeom prst="straightConnector1">
            <a:avLst/>
          </a:prstGeom>
          <a:noFill/>
          <a:ln w="19050" cap="flat" cmpd="sng">
            <a:solidFill>
              <a:schemeClr val="accent2"/>
            </a:solidFill>
            <a:prstDash val="solid"/>
            <a:round/>
            <a:headEnd type="none" w="med" len="med"/>
            <a:tailEnd type="none" w="med" len="med"/>
          </a:ln>
        </p:spPr>
      </p:cxnSp>
      <p:pic>
        <p:nvPicPr>
          <p:cNvPr id="984" name="Google Shape;984;p109"/>
          <p:cNvPicPr preferRelativeResize="0"/>
          <p:nvPr/>
        </p:nvPicPr>
        <p:blipFill>
          <a:blip r:embed="rId5">
            <a:alphaModFix/>
          </a:blip>
          <a:stretch>
            <a:fillRect/>
          </a:stretch>
        </p:blipFill>
        <p:spPr>
          <a:xfrm>
            <a:off x="3916886" y="3358375"/>
            <a:ext cx="2522051" cy="1684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pic>
        <p:nvPicPr>
          <p:cNvPr id="989" name="Google Shape;989;p110"/>
          <p:cNvPicPr preferRelativeResize="0"/>
          <p:nvPr/>
        </p:nvPicPr>
        <p:blipFill>
          <a:blip r:embed="rId3">
            <a:alphaModFix/>
          </a:blip>
          <a:stretch>
            <a:fillRect/>
          </a:stretch>
        </p:blipFill>
        <p:spPr>
          <a:xfrm>
            <a:off x="0" y="0"/>
            <a:ext cx="9144003" cy="5143500"/>
          </a:xfrm>
          <a:prstGeom prst="rect">
            <a:avLst/>
          </a:prstGeom>
          <a:noFill/>
          <a:ln>
            <a:noFill/>
          </a:ln>
        </p:spPr>
      </p:pic>
      <p:sp>
        <p:nvSpPr>
          <p:cNvPr id="990" name="Google Shape;990;p110"/>
          <p:cNvSpPr txBox="1">
            <a:spLocks noGrp="1"/>
          </p:cNvSpPr>
          <p:nvPr>
            <p:ph type="title" idx="2"/>
          </p:nvPr>
        </p:nvSpPr>
        <p:spPr>
          <a:xfrm>
            <a:off x="1299900" y="2263950"/>
            <a:ext cx="6544200" cy="615600"/>
          </a:xfrm>
          <a:prstGeom prst="rect">
            <a:avLst/>
          </a:prstGeom>
        </p:spPr>
        <p:txBody>
          <a:bodyPr spcFirstLastPara="1" wrap="square" lIns="91425" tIns="91425" rIns="91425" bIns="91425" anchor="t" anchorCtr="0">
            <a:spAutoFit/>
          </a:bodyPr>
          <a:lstStyle/>
          <a:p>
            <a:pPr marL="0" lvl="0" indent="0" algn="l" rtl="0">
              <a:lnSpc>
                <a:spcPct val="50000"/>
              </a:lnSpc>
              <a:spcBef>
                <a:spcPts val="0"/>
              </a:spcBef>
              <a:spcAft>
                <a:spcPts val="0"/>
              </a:spcAft>
              <a:buNone/>
            </a:pPr>
            <a:r>
              <a:rPr lang="en" sz="5600">
                <a:solidFill>
                  <a:srgbClr val="FFFF00"/>
                </a:solidFill>
              </a:rPr>
              <a:t>KPI’S AND INSIGHTS</a:t>
            </a:r>
            <a:endParaRPr sz="560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11"/>
          <p:cNvSpPr txBox="1">
            <a:spLocks noGrp="1"/>
          </p:cNvSpPr>
          <p:nvPr>
            <p:ph type="body" idx="4294967295"/>
          </p:nvPr>
        </p:nvSpPr>
        <p:spPr>
          <a:xfrm>
            <a:off x="458900" y="450200"/>
            <a:ext cx="4113000" cy="4355400"/>
          </a:xfrm>
          <a:prstGeom prst="rect">
            <a:avLst/>
          </a:prstGeom>
        </p:spPr>
        <p:txBody>
          <a:bodyPr spcFirstLastPara="1" wrap="square" lIns="91425" tIns="91425" rIns="91425" bIns="91425" anchor="t" anchorCtr="0">
            <a:noAutofit/>
          </a:bodyPr>
          <a:lstStyle/>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Sales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Customers</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Income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Quantity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 Value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Orders per Day</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Time</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Average Shipping Cost</a:t>
            </a:r>
            <a:endParaRPr sz="2200">
              <a:solidFill>
                <a:srgbClr val="000000"/>
              </a:solidFill>
            </a:endParaRPr>
          </a:p>
          <a:p>
            <a:pPr marL="457200" lvl="0" indent="-368300" algn="just" rtl="0">
              <a:lnSpc>
                <a:spcPct val="115000"/>
              </a:lnSpc>
              <a:spcBef>
                <a:spcPts val="0"/>
              </a:spcBef>
              <a:spcAft>
                <a:spcPts val="0"/>
              </a:spcAft>
              <a:buClr>
                <a:srgbClr val="000000"/>
              </a:buClr>
              <a:buSzPts val="2200"/>
              <a:buChar char="❏"/>
            </a:pPr>
            <a:r>
              <a:rPr lang="en" sz="2200">
                <a:solidFill>
                  <a:srgbClr val="000000"/>
                </a:solidFill>
              </a:rPr>
              <a:t>Profit Margin</a:t>
            </a:r>
            <a:endParaRPr sz="2200">
              <a:solidFill>
                <a:srgbClr val="000000"/>
              </a:solidFill>
            </a:endParaRPr>
          </a:p>
        </p:txBody>
      </p:sp>
      <p:pic>
        <p:nvPicPr>
          <p:cNvPr id="996" name="Google Shape;996;p111"/>
          <p:cNvPicPr preferRelativeResize="0"/>
          <p:nvPr/>
        </p:nvPicPr>
        <p:blipFill>
          <a:blip r:embed="rId3">
            <a:alphaModFix/>
          </a:blip>
          <a:stretch>
            <a:fillRect/>
          </a:stretch>
        </p:blipFill>
        <p:spPr>
          <a:xfrm>
            <a:off x="5352575" y="3573450"/>
            <a:ext cx="1377825" cy="1371600"/>
          </a:xfrm>
          <a:prstGeom prst="rect">
            <a:avLst/>
          </a:prstGeom>
          <a:noFill/>
          <a:ln>
            <a:noFill/>
          </a:ln>
        </p:spPr>
      </p:pic>
      <p:pic>
        <p:nvPicPr>
          <p:cNvPr id="997" name="Google Shape;997;p111"/>
          <p:cNvPicPr preferRelativeResize="0"/>
          <p:nvPr/>
        </p:nvPicPr>
        <p:blipFill>
          <a:blip r:embed="rId4">
            <a:alphaModFix/>
          </a:blip>
          <a:stretch>
            <a:fillRect/>
          </a:stretch>
        </p:blipFill>
        <p:spPr>
          <a:xfrm>
            <a:off x="7511075" y="3573438"/>
            <a:ext cx="1377825" cy="1202325"/>
          </a:xfrm>
          <a:prstGeom prst="rect">
            <a:avLst/>
          </a:prstGeom>
          <a:noFill/>
          <a:ln>
            <a:noFill/>
          </a:ln>
        </p:spPr>
      </p:pic>
      <p:pic>
        <p:nvPicPr>
          <p:cNvPr id="998" name="Google Shape;998;p111"/>
          <p:cNvPicPr preferRelativeResize="0"/>
          <p:nvPr/>
        </p:nvPicPr>
        <p:blipFill>
          <a:blip r:embed="rId5">
            <a:alphaModFix/>
          </a:blip>
          <a:stretch>
            <a:fillRect/>
          </a:stretch>
        </p:blipFill>
        <p:spPr>
          <a:xfrm>
            <a:off x="5302463" y="450200"/>
            <a:ext cx="1624600" cy="1635300"/>
          </a:xfrm>
          <a:prstGeom prst="rect">
            <a:avLst/>
          </a:prstGeom>
          <a:noFill/>
          <a:ln>
            <a:noFill/>
          </a:ln>
        </p:spPr>
      </p:pic>
      <p:pic>
        <p:nvPicPr>
          <p:cNvPr id="999" name="Google Shape;999;p111"/>
          <p:cNvPicPr preferRelativeResize="0"/>
          <p:nvPr/>
        </p:nvPicPr>
        <p:blipFill>
          <a:blip r:embed="rId6">
            <a:alphaModFix/>
          </a:blip>
          <a:stretch>
            <a:fillRect/>
          </a:stretch>
        </p:blipFill>
        <p:spPr>
          <a:xfrm>
            <a:off x="5873850" y="2075138"/>
            <a:ext cx="2240075" cy="1310150"/>
          </a:xfrm>
          <a:prstGeom prst="rect">
            <a:avLst/>
          </a:prstGeom>
          <a:noFill/>
          <a:ln>
            <a:noFill/>
          </a:ln>
        </p:spPr>
      </p:pic>
      <p:pic>
        <p:nvPicPr>
          <p:cNvPr id="1000" name="Google Shape;1000;p111"/>
          <p:cNvPicPr preferRelativeResize="0"/>
          <p:nvPr/>
        </p:nvPicPr>
        <p:blipFill>
          <a:blip r:embed="rId7">
            <a:alphaModFix/>
          </a:blip>
          <a:stretch>
            <a:fillRect/>
          </a:stretch>
        </p:blipFill>
        <p:spPr>
          <a:xfrm>
            <a:off x="7318600" y="648725"/>
            <a:ext cx="1377825" cy="1238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12"/>
          <p:cNvSpPr txBox="1"/>
          <p:nvPr/>
        </p:nvSpPr>
        <p:spPr>
          <a:xfrm>
            <a:off x="355025" y="421325"/>
            <a:ext cx="85761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200" b="1">
                <a:latin typeface="Spectral"/>
                <a:ea typeface="Spectral"/>
                <a:cs typeface="Spectral"/>
                <a:sym typeface="Spectral"/>
              </a:rPr>
              <a:t>Sales and Profitability: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Total Sales and Profit KPIs will help Adventure Works understand the direct impact of their market expansion and sales strategies. Analyzing profit alongside total sales helps ensure that growth is not just top-line but also bottom-line growth.</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Production and Cost Efficiency:</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Production Cost and Profit Margin directly measure whether the company is achieving its goal of reducing production costs. A reduction in production costs while maintaining or increasing profit margins indicates successful cost management.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Customer Satisfaction and Logistics:</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Average Shipping Time and Average Shipping Cost provide insights into the logistics operations. Improving these metrics will enhance the customer experience, especially for online customers, and may lead to repeat purchases. Faster and cheaper shipping can be a competitive advantage in the market.</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06" name="Google Shape;1006;p112"/>
          <p:cNvPicPr preferRelativeResize="0"/>
          <p:nvPr/>
        </p:nvPicPr>
        <p:blipFill>
          <a:blip r:embed="rId3">
            <a:alphaModFix/>
          </a:blip>
          <a:stretch>
            <a:fillRect/>
          </a:stretch>
        </p:blipFill>
        <p:spPr>
          <a:xfrm>
            <a:off x="3622563" y="3875275"/>
            <a:ext cx="2266225" cy="743400"/>
          </a:xfrm>
          <a:prstGeom prst="rect">
            <a:avLst/>
          </a:prstGeom>
          <a:noFill/>
          <a:ln>
            <a:noFill/>
          </a:ln>
        </p:spPr>
      </p:pic>
      <p:pic>
        <p:nvPicPr>
          <p:cNvPr id="1007" name="Google Shape;1007;p112"/>
          <p:cNvPicPr preferRelativeResize="0"/>
          <p:nvPr/>
        </p:nvPicPr>
        <p:blipFill rotWithShape="1">
          <a:blip r:embed="rId4">
            <a:alphaModFix/>
          </a:blip>
          <a:srcRect l="119"/>
          <a:stretch/>
        </p:blipFill>
        <p:spPr>
          <a:xfrm>
            <a:off x="772775" y="3875275"/>
            <a:ext cx="2170025" cy="743400"/>
          </a:xfrm>
          <a:prstGeom prst="rect">
            <a:avLst/>
          </a:prstGeom>
          <a:noFill/>
          <a:ln>
            <a:noFill/>
          </a:ln>
        </p:spPr>
      </p:pic>
      <p:pic>
        <p:nvPicPr>
          <p:cNvPr id="1008" name="Google Shape;1008;p112"/>
          <p:cNvPicPr preferRelativeResize="0"/>
          <p:nvPr/>
        </p:nvPicPr>
        <p:blipFill>
          <a:blip r:embed="rId5">
            <a:alphaModFix/>
          </a:blip>
          <a:stretch>
            <a:fillRect/>
          </a:stretch>
        </p:blipFill>
        <p:spPr>
          <a:xfrm>
            <a:off x="6568550" y="3875275"/>
            <a:ext cx="2009600" cy="743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13"/>
          <p:cNvSpPr txBox="1"/>
          <p:nvPr/>
        </p:nvSpPr>
        <p:spPr>
          <a:xfrm>
            <a:off x="494025" y="421325"/>
            <a:ext cx="8533200" cy="4416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Sales Growth and Market Reach:</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Average Orders per Day and Total Number of Customers help evaluate the success of the market expansion efforts. A higher number of daily orders and a growing customer base reflect the positive impact of the e-commerce strategy and targeting the best customers.</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b="1">
                <a:latin typeface="Spectral"/>
                <a:ea typeface="Spectral"/>
                <a:cs typeface="Spectral"/>
                <a:sym typeface="Spectral"/>
              </a:rPr>
              <a:t>Track Sales Performance: </a:t>
            </a:r>
            <a:endParaRPr sz="1200" b="1">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KPIs like Total Number of Orders and Sales Growth provide clear insights into the success of the market expansion and customer targeting strategies. More orders and consistent sales growth show that the company’s efforts are driving demand</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a:p>
            <a:pPr marL="0" lvl="0" indent="0" algn="just" rtl="0">
              <a:spcBef>
                <a:spcPts val="0"/>
              </a:spcBef>
              <a:spcAft>
                <a:spcPts val="0"/>
              </a:spcAft>
              <a:buNone/>
            </a:pPr>
            <a:r>
              <a:rPr lang="en" sz="1200">
                <a:latin typeface="Spectral"/>
                <a:ea typeface="Spectral"/>
                <a:cs typeface="Spectral"/>
                <a:sym typeface="Spectral"/>
              </a:rPr>
              <a:t>By regularly tracking and analyzing these KPIs, Adventure Works Cycles can optimize their production, shipping, and sales strategies to ensure they are meeting their business goals, reducing costs, and enhancing the customer experience. This will lead to more informed decisions and a clearer path toward broader market share and increased profitability.</a:t>
            </a:r>
            <a:endParaRPr sz="1200">
              <a:latin typeface="Spectral"/>
              <a:ea typeface="Spectral"/>
              <a:cs typeface="Spectral"/>
              <a:sym typeface="Spectral"/>
            </a:endParaRPr>
          </a:p>
          <a:p>
            <a:pPr marL="0" lvl="0" indent="0" algn="just" rtl="0">
              <a:spcBef>
                <a:spcPts val="0"/>
              </a:spcBef>
              <a:spcAft>
                <a:spcPts val="0"/>
              </a:spcAft>
              <a:buNone/>
            </a:pPr>
            <a:endParaRPr sz="1200">
              <a:latin typeface="Spectral"/>
              <a:ea typeface="Spectral"/>
              <a:cs typeface="Spectral"/>
              <a:sym typeface="Spectral"/>
            </a:endParaRPr>
          </a:p>
        </p:txBody>
      </p:sp>
      <p:pic>
        <p:nvPicPr>
          <p:cNvPr id="1014" name="Google Shape;1014;p113"/>
          <p:cNvPicPr preferRelativeResize="0"/>
          <p:nvPr/>
        </p:nvPicPr>
        <p:blipFill rotWithShape="1">
          <a:blip r:embed="rId3">
            <a:alphaModFix/>
          </a:blip>
          <a:srcRect l="18350" t="23905" r="18261" b="23957"/>
          <a:stretch/>
        </p:blipFill>
        <p:spPr>
          <a:xfrm>
            <a:off x="622325" y="3956675"/>
            <a:ext cx="2138676" cy="923750"/>
          </a:xfrm>
          <a:prstGeom prst="rect">
            <a:avLst/>
          </a:prstGeom>
          <a:noFill/>
          <a:ln>
            <a:noFill/>
          </a:ln>
        </p:spPr>
      </p:pic>
      <p:pic>
        <p:nvPicPr>
          <p:cNvPr id="1015" name="Google Shape;1015;p113"/>
          <p:cNvPicPr preferRelativeResize="0"/>
          <p:nvPr/>
        </p:nvPicPr>
        <p:blipFill>
          <a:blip r:embed="rId4">
            <a:alphaModFix/>
          </a:blip>
          <a:stretch>
            <a:fillRect/>
          </a:stretch>
        </p:blipFill>
        <p:spPr>
          <a:xfrm>
            <a:off x="3691300" y="3928300"/>
            <a:ext cx="2138675" cy="923750"/>
          </a:xfrm>
          <a:prstGeom prst="rect">
            <a:avLst/>
          </a:prstGeom>
          <a:noFill/>
          <a:ln>
            <a:noFill/>
          </a:ln>
        </p:spPr>
      </p:pic>
      <p:pic>
        <p:nvPicPr>
          <p:cNvPr id="1016" name="Google Shape;1016;p113"/>
          <p:cNvPicPr preferRelativeResize="0"/>
          <p:nvPr/>
        </p:nvPicPr>
        <p:blipFill rotWithShape="1">
          <a:blip r:embed="rId5">
            <a:alphaModFix/>
          </a:blip>
          <a:srcRect l="17223" t="24608" r="17013" b="24861"/>
          <a:stretch/>
        </p:blipFill>
        <p:spPr>
          <a:xfrm>
            <a:off x="6760275" y="3956675"/>
            <a:ext cx="2138676" cy="895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14"/>
          <p:cNvSpPr txBox="1">
            <a:spLocks noGrp="1"/>
          </p:cNvSpPr>
          <p:nvPr>
            <p:ph type="title" idx="2"/>
          </p:nvPr>
        </p:nvSpPr>
        <p:spPr>
          <a:xfrm>
            <a:off x="802938" y="1876170"/>
            <a:ext cx="7538100" cy="93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6000">
                <a:solidFill>
                  <a:srgbClr val="000000"/>
                </a:solidFill>
              </a:rPr>
              <a:t>EXCEL  DASHBOARDS</a:t>
            </a:r>
            <a:endParaRPr sz="6000">
              <a:solidFill>
                <a:srgbClr val="000000"/>
              </a:solidFill>
            </a:endParaRPr>
          </a:p>
        </p:txBody>
      </p:sp>
      <p:pic>
        <p:nvPicPr>
          <p:cNvPr id="1022" name="Google Shape;1022;p114"/>
          <p:cNvPicPr preferRelativeResize="0"/>
          <p:nvPr/>
        </p:nvPicPr>
        <p:blipFill>
          <a:blip r:embed="rId3">
            <a:alphaModFix/>
          </a:blip>
          <a:stretch>
            <a:fillRect/>
          </a:stretch>
        </p:blipFill>
        <p:spPr>
          <a:xfrm>
            <a:off x="3761351" y="150200"/>
            <a:ext cx="1749228" cy="1467925"/>
          </a:xfrm>
          <a:prstGeom prst="rect">
            <a:avLst/>
          </a:prstGeom>
          <a:noFill/>
          <a:ln>
            <a:noFill/>
          </a:ln>
        </p:spPr>
      </p:pic>
      <p:pic>
        <p:nvPicPr>
          <p:cNvPr id="1023" name="Google Shape;1023;p114"/>
          <p:cNvPicPr preferRelativeResize="0"/>
          <p:nvPr/>
        </p:nvPicPr>
        <p:blipFill>
          <a:blip r:embed="rId4">
            <a:alphaModFix/>
          </a:blip>
          <a:stretch>
            <a:fillRect/>
          </a:stretch>
        </p:blipFill>
        <p:spPr>
          <a:xfrm>
            <a:off x="4731125" y="2808125"/>
            <a:ext cx="4263150" cy="2206450"/>
          </a:xfrm>
          <a:prstGeom prst="rect">
            <a:avLst/>
          </a:prstGeom>
          <a:noFill/>
          <a:ln>
            <a:noFill/>
          </a:ln>
        </p:spPr>
      </p:pic>
      <p:pic>
        <p:nvPicPr>
          <p:cNvPr id="1024" name="Google Shape;1024;p114"/>
          <p:cNvPicPr preferRelativeResize="0"/>
          <p:nvPr/>
        </p:nvPicPr>
        <p:blipFill>
          <a:blip r:embed="rId5">
            <a:alphaModFix/>
          </a:blip>
          <a:stretch>
            <a:fillRect/>
          </a:stretch>
        </p:blipFill>
        <p:spPr>
          <a:xfrm>
            <a:off x="300325" y="2695675"/>
            <a:ext cx="3175749" cy="2318899"/>
          </a:xfrm>
          <a:prstGeom prst="rect">
            <a:avLst/>
          </a:prstGeom>
          <a:noFill/>
          <a:ln>
            <a:noFill/>
          </a:ln>
        </p:spPr>
      </p:pic>
    </p:spTree>
  </p:cSld>
  <p:clrMapOvr>
    <a:masterClrMapping/>
  </p:clrMapOvr>
</p:sld>
</file>

<file path=ppt/theme/theme1.xml><?xml version="1.0" encoding="utf-8"?>
<a:theme xmlns:a="http://schemas.openxmlformats.org/drawingml/2006/main" name="Business &amp; Financial Report">
  <a:themeElements>
    <a:clrScheme name="Simple Light">
      <a:dk1>
        <a:srgbClr val="3C3D36"/>
      </a:dk1>
      <a:lt1>
        <a:srgbClr val="F2F2F2"/>
      </a:lt1>
      <a:dk2>
        <a:srgbClr val="D4D2D1"/>
      </a:dk2>
      <a:lt2>
        <a:srgbClr val="E3D6BC"/>
      </a:lt2>
      <a:accent1>
        <a:srgbClr val="D4C2AB"/>
      </a:accent1>
      <a:accent2>
        <a:srgbClr val="817463"/>
      </a:accent2>
      <a:accent3>
        <a:srgbClr val="27BAA6"/>
      </a:accent3>
      <a:accent4>
        <a:srgbClr val="F1C232"/>
      </a:accent4>
      <a:accent5>
        <a:srgbClr val="FF691C"/>
      </a:accent5>
      <a:accent6>
        <a:srgbClr val="F9D8FB"/>
      </a:accent6>
      <a:hlink>
        <a:srgbClr val="27BAA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Roadmap">
  <a:themeElements>
    <a:clrScheme name="Simple Light">
      <a:dk1>
        <a:srgbClr val="D32600"/>
      </a:dk1>
      <a:lt1>
        <a:srgbClr val="000000"/>
      </a:lt1>
      <a:dk2>
        <a:srgbClr val="FFFFFF"/>
      </a:dk2>
      <a:lt2>
        <a:srgbClr val="E57360"/>
      </a:lt2>
      <a:accent1>
        <a:srgbClr val="666666"/>
      </a:accent1>
      <a:accent2>
        <a:srgbClr val="B7B7B7"/>
      </a:accent2>
      <a:accent3>
        <a:srgbClr val="EFEFEF"/>
      </a:accent3>
      <a:accent4>
        <a:srgbClr val="F9EDE5"/>
      </a:accent4>
      <a:accent5>
        <a:srgbClr val="F3F3F3"/>
      </a:accent5>
      <a:accent6>
        <a:srgbClr val="F7F7F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739</Words>
  <Application>Microsoft Office PowerPoint</Application>
  <PresentationFormat>On-screen Show (16:9)</PresentationFormat>
  <Paragraphs>96</Paragraphs>
  <Slides>24</Slides>
  <Notes>24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Lexend</vt:lpstr>
      <vt:lpstr>Lexend ExtraLight</vt:lpstr>
      <vt:lpstr>Familjen Grotesk Medium</vt:lpstr>
      <vt:lpstr>Spectral</vt:lpstr>
      <vt:lpstr>Arial</vt:lpstr>
      <vt:lpstr>Lexend SemiBold</vt:lpstr>
      <vt:lpstr>Familjen Grotesk</vt:lpstr>
      <vt:lpstr>Lexend Light</vt:lpstr>
      <vt:lpstr>Business &amp; Financial Report</vt:lpstr>
      <vt:lpstr>Product Roadmap</vt:lpstr>
      <vt:lpstr>ADVENTURE  WORKS CYCLES</vt:lpstr>
      <vt:lpstr> Contents</vt:lpstr>
      <vt:lpstr>Company Overview</vt:lpstr>
      <vt:lpstr>Goals</vt:lpstr>
      <vt:lpstr>KPI’S AND INSIGHTS</vt:lpstr>
      <vt:lpstr>PowerPoint Presentation</vt:lpstr>
      <vt:lpstr>PowerPoint Presentation</vt:lpstr>
      <vt:lpstr>PowerPoint Presentation</vt:lpstr>
      <vt:lpstr>EXCEL  DASHBOARDS</vt:lpstr>
      <vt:lpstr>PowerPoint Presentation</vt:lpstr>
      <vt:lpstr>PowerPoint Presentation</vt:lpstr>
      <vt:lpstr>PowerPoint Presentation</vt:lpstr>
      <vt:lpstr>TABLEAU  DASHBOARDS</vt:lpstr>
      <vt:lpstr>PowerPoint Presentation</vt:lpstr>
      <vt:lpstr>PowerPoint Presentation</vt:lpstr>
      <vt:lpstr>POWER-BI  DASHBOARDS</vt:lpstr>
      <vt:lpstr>PowerPoint Presentation</vt:lpstr>
      <vt:lpstr>PowerPoint Presentation</vt:lpstr>
      <vt:lpstr>MYSQL</vt:lpstr>
      <vt:lpstr>PowerPoint Presentation</vt:lpstr>
      <vt:lpstr>PowerPoint Presentation</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ADVENTURE  WORKS CYCLES</dc:title>
  <cp:lastModifiedBy>Pandurang Nagure</cp:lastModifiedBy>
  <cp:revision>1</cp:revision>
  <dcterms:modified xsi:type="dcterms:W3CDTF">2025-12-07T07:00:40Z</dcterms:modified>
</cp:coreProperties>
</file>